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f7cafce80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ad0636e0e041a2"/>
  </p:sldMasterIdLst>
  <p:sldIdLst>
    <p:sldId xmlns:r="http://schemas.openxmlformats.org/officeDocument/2006/relationships" id="256" r:id="R2ad8b9e73dc94990"/>
    <p:sldId xmlns:r="http://schemas.openxmlformats.org/officeDocument/2006/relationships" id="257" r:id="R095184352eba46e2"/>
    <p:sldId xmlns:r="http://schemas.openxmlformats.org/officeDocument/2006/relationships" id="258" r:id="R12a2090544f04926"/>
    <p:sldId xmlns:r="http://schemas.openxmlformats.org/officeDocument/2006/relationships" id="259" r:id="R2e0bd3f1406e43f5"/>
    <p:sldId xmlns:r="http://schemas.openxmlformats.org/officeDocument/2006/relationships" id="260" r:id="R81b17bb32b5a4168"/>
    <p:sldId xmlns:r="http://schemas.openxmlformats.org/officeDocument/2006/relationships" id="261" r:id="R15577bef40214329"/>
    <p:sldId xmlns:r="http://schemas.openxmlformats.org/officeDocument/2006/relationships" id="262" r:id="R18fb09913e594b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d0636e0e041a2" /><Relationship Type="http://schemas.openxmlformats.org/officeDocument/2006/relationships/slide" Target="/ppt/slides/slide1.xml" Id="R2ad8b9e73dc94990" /><Relationship Type="http://schemas.openxmlformats.org/officeDocument/2006/relationships/slide" Target="/ppt/slides/slide2.xml" Id="R095184352eba46e2" /><Relationship Type="http://schemas.openxmlformats.org/officeDocument/2006/relationships/slide" Target="/ppt/slides/slide3.xml" Id="R12a2090544f04926" /><Relationship Type="http://schemas.openxmlformats.org/officeDocument/2006/relationships/slide" Target="/ppt/slides/slide4.xml" Id="R2e0bd3f1406e43f5" /><Relationship Type="http://schemas.openxmlformats.org/officeDocument/2006/relationships/slide" Target="/ppt/slides/slide5.xml" Id="R81b17bb32b5a4168" /><Relationship Type="http://schemas.openxmlformats.org/officeDocument/2006/relationships/slide" Target="/ppt/slides/slide6.xml" Id="R15577bef40214329" /><Relationship Type="http://schemas.openxmlformats.org/officeDocument/2006/relationships/slide" Target="/ppt/slides/slide7.xml" Id="R18fb09913e594b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d96babece7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26290a341467b" /><Relationship Type="http://schemas.openxmlformats.org/officeDocument/2006/relationships/theme" Target="/ppt/slideMasters/theme/theme1.xml" Id="R54292d3207d44f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26290a341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eec1bb56649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352164abd42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b0df73a8a42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4d9bede8a48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f6136737d4e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e271230ff4c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231d8bf1443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NORENGROS HX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NORENGROS HX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NORENGROS HX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NORENGROS HX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NORENGROS HX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NORENGROS HX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33 516 277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−493 332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−503 686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8 953 279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NORENGROS HX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TANCHE NILSSEN AS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HELSESERVICE ENGROS AS  –  14,4 %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KJOSAVIK AS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 PARTNER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MARKEDSHUSET AS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J BRUSDAL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NORENGROS HX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Fyrstikkalléen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821 807 182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NORENGROS HX AS</a:t>
            </a:r>
          </a:p>
        </p:txBody>
      </p:sp>
    </p:spTree>
  </p:cSld>
  <p:clrMapOvr>
    <a:masterClrMapping xmlns:a="http://schemas.openxmlformats.org/drawingml/2006/main"/>
  </p:clrMapOvr>
</p:sld>
</file>