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8fc389722141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6bb3a27c9840cf"/>
  </p:sldMasterIdLst>
  <p:sldIdLst>
    <p:sldId xmlns:r="http://schemas.openxmlformats.org/officeDocument/2006/relationships" id="256" r:id="R2f26137702714823"/>
    <p:sldId xmlns:r="http://schemas.openxmlformats.org/officeDocument/2006/relationships" id="257" r:id="Ra443d28b983c47ff"/>
    <p:sldId xmlns:r="http://schemas.openxmlformats.org/officeDocument/2006/relationships" id="258" r:id="R0ad3849a65c04c6f"/>
    <p:sldId xmlns:r="http://schemas.openxmlformats.org/officeDocument/2006/relationships" id="259" r:id="Rbab90504c4e048f8"/>
    <p:sldId xmlns:r="http://schemas.openxmlformats.org/officeDocument/2006/relationships" id="260" r:id="R8e4a703ab0b84d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6bb3a27c9840cf" /><Relationship Type="http://schemas.openxmlformats.org/officeDocument/2006/relationships/slide" Target="/ppt/slides/slide1.xml" Id="R2f26137702714823" /><Relationship Type="http://schemas.openxmlformats.org/officeDocument/2006/relationships/slide" Target="/ppt/slides/slide2.xml" Id="Ra443d28b983c47ff" /><Relationship Type="http://schemas.openxmlformats.org/officeDocument/2006/relationships/slide" Target="/ppt/slides/slide3.xml" Id="R0ad3849a65c04c6f" /><Relationship Type="http://schemas.openxmlformats.org/officeDocument/2006/relationships/slide" Target="/ppt/slides/slide4.xml" Id="Rbab90504c4e048f8" /><Relationship Type="http://schemas.openxmlformats.org/officeDocument/2006/relationships/slide" Target="/ppt/slides/slide5.xml" Id="R8e4a703ab0b84d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30af15b2f445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232d7dccf4552" /><Relationship Type="http://schemas.openxmlformats.org/officeDocument/2006/relationships/theme" Target="/ppt/slideMasters/theme/theme1.xml" Id="R0516760848c54e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6232d7dccf45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1440e2d5845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46147904e41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87c7294a041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a40d46b364f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85c573ca844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RENT24 NORDIC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RENT24 NORDIC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RENT24 NORDIC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RENT24 NORDIC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RENT24 NORDIC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RENT24 NORDIC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821 701 112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RENT24 NORDIC HOLDING AS</a:t>
            </a:r>
          </a:p>
        </p:txBody>
      </p:sp>
    </p:spTree>
  </p:cSld>
  <p:clrMapOvr>
    <a:masterClrMapping xmlns:a="http://schemas.openxmlformats.org/drawingml/2006/main"/>
  </p:clrMapOvr>
</p:sld>
</file>