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1dba5275cd4c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1313cb9c494e89"/>
  </p:sldMasterIdLst>
  <p:sldIdLst>
    <p:sldId xmlns:r="http://schemas.openxmlformats.org/officeDocument/2006/relationships" id="256" r:id="Rc4fcfe19c5464638"/>
    <p:sldId xmlns:r="http://schemas.openxmlformats.org/officeDocument/2006/relationships" id="257" r:id="R8dd251daa13b415a"/>
    <p:sldId xmlns:r="http://schemas.openxmlformats.org/officeDocument/2006/relationships" id="258" r:id="R81362c87fec84382"/>
    <p:sldId xmlns:r="http://schemas.openxmlformats.org/officeDocument/2006/relationships" id="259" r:id="R5a0a76df9cf2441e"/>
    <p:sldId xmlns:r="http://schemas.openxmlformats.org/officeDocument/2006/relationships" id="260" r:id="Radd76c6bbb0049d5"/>
    <p:sldId xmlns:r="http://schemas.openxmlformats.org/officeDocument/2006/relationships" id="261" r:id="R53c651a7e4854ba9"/>
    <p:sldId xmlns:r="http://schemas.openxmlformats.org/officeDocument/2006/relationships" id="262" r:id="R69f88004c45541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1313cb9c494e89" /><Relationship Type="http://schemas.openxmlformats.org/officeDocument/2006/relationships/slide" Target="/ppt/slides/slide1.xml" Id="Rc4fcfe19c5464638" /><Relationship Type="http://schemas.openxmlformats.org/officeDocument/2006/relationships/slide" Target="/ppt/slides/slide2.xml" Id="R8dd251daa13b415a" /><Relationship Type="http://schemas.openxmlformats.org/officeDocument/2006/relationships/slide" Target="/ppt/slides/slide3.xml" Id="R81362c87fec84382" /><Relationship Type="http://schemas.openxmlformats.org/officeDocument/2006/relationships/slide" Target="/ppt/slides/slide4.xml" Id="R5a0a76df9cf2441e" /><Relationship Type="http://schemas.openxmlformats.org/officeDocument/2006/relationships/slide" Target="/ppt/slides/slide5.xml" Id="Radd76c6bbb0049d5" /><Relationship Type="http://schemas.openxmlformats.org/officeDocument/2006/relationships/slide" Target="/ppt/slides/slide6.xml" Id="R53c651a7e4854ba9" /><Relationship Type="http://schemas.openxmlformats.org/officeDocument/2006/relationships/slide" Target="/ppt/slides/slide7.xml" Id="R69f88004c45541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2b1927320c45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d1328ff1e458e" /><Relationship Type="http://schemas.openxmlformats.org/officeDocument/2006/relationships/theme" Target="/ppt/slideMasters/theme/theme1.xml" Id="R5a341661e1a947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ad1328ff1e45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7d3d955d047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ea5491bfb42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f60ce760d43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c5dad764446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3b6eaa36240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a38f292d24d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33990811748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H.I. GIØRTZ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H.I. GIØRTZ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H.I. GIØRTZ HOLDING AS ble etablert [år] og holder til i Eidsnes.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H.I. GIØRTZ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H.I. GIØRTZ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H.I. GIØRTZ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4 045 220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2 740 250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68 925 756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841 988 559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868 566 631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H.I. GIØRTZ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HIG INVEST AS  –  51,5 %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ASKO NORGE AS  –  34,9 %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MAGI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GIØRTZ HANS JOAKIM  –  3,6 %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H.I. GIØRTZ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Sjukenesstranda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6037 Eidsnes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821 671 612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H.I. GIØRTZ HOLDING AS</a:t>
            </a:r>
          </a:p>
        </p:txBody>
      </p:sp>
    </p:spTree>
  </p:cSld>
  <p:clrMapOvr>
    <a:masterClrMapping xmlns:a="http://schemas.openxmlformats.org/drawingml/2006/main"/>
  </p:clrMapOvr>
</p:sld>
</file>