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d4552685843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df6f14d0e74226"/>
  </p:sldMasterIdLst>
  <p:sldIdLst>
    <p:sldId xmlns:r="http://schemas.openxmlformats.org/officeDocument/2006/relationships" id="256" r:id="Rf77beaf9de724d6d"/>
    <p:sldId xmlns:r="http://schemas.openxmlformats.org/officeDocument/2006/relationships" id="257" r:id="R02bd45c086244ca1"/>
    <p:sldId xmlns:r="http://schemas.openxmlformats.org/officeDocument/2006/relationships" id="258" r:id="R5a9dbb8812de49af"/>
    <p:sldId xmlns:r="http://schemas.openxmlformats.org/officeDocument/2006/relationships" id="259" r:id="R4271a9c66b4a44ea"/>
    <p:sldId xmlns:r="http://schemas.openxmlformats.org/officeDocument/2006/relationships" id="260" r:id="R0746930789254707"/>
    <p:sldId xmlns:r="http://schemas.openxmlformats.org/officeDocument/2006/relationships" id="261" r:id="R13e2fbd2ce1c40c2"/>
    <p:sldId xmlns:r="http://schemas.openxmlformats.org/officeDocument/2006/relationships" id="262" r:id="R951f36497a4344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f6f14d0e74226" /><Relationship Type="http://schemas.openxmlformats.org/officeDocument/2006/relationships/slide" Target="/ppt/slides/slide1.xml" Id="Rf77beaf9de724d6d" /><Relationship Type="http://schemas.openxmlformats.org/officeDocument/2006/relationships/slide" Target="/ppt/slides/slide2.xml" Id="R02bd45c086244ca1" /><Relationship Type="http://schemas.openxmlformats.org/officeDocument/2006/relationships/slide" Target="/ppt/slides/slide3.xml" Id="R5a9dbb8812de49af" /><Relationship Type="http://schemas.openxmlformats.org/officeDocument/2006/relationships/slide" Target="/ppt/slides/slide4.xml" Id="R4271a9c66b4a44ea" /><Relationship Type="http://schemas.openxmlformats.org/officeDocument/2006/relationships/slide" Target="/ppt/slides/slide5.xml" Id="R0746930789254707" /><Relationship Type="http://schemas.openxmlformats.org/officeDocument/2006/relationships/slide" Target="/ppt/slides/slide6.xml" Id="R13e2fbd2ce1c40c2" /><Relationship Type="http://schemas.openxmlformats.org/officeDocument/2006/relationships/slide" Target="/ppt/slides/slide7.xml" Id="R951f36497a4344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9b9ccbb76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7165b53ff47e8" /><Relationship Type="http://schemas.openxmlformats.org/officeDocument/2006/relationships/theme" Target="/ppt/slideMasters/theme/theme1.xml" Id="Rcddb070f633542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27165b53ff47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08f3cde8a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d3abbe9a8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f2e3fdb264c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98eca1c3945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f3c99961c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28e40cc7d4c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12796f70746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MEMENTO NETWORK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MEMENTO NETWORK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1 183 004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123 483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242 509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2 184 848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MIA HEALTH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821 663 482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