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d416896f3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d4fe0226642c2"/>
  </p:sldMasterIdLst>
  <p:sldIdLst>
    <p:sldId xmlns:r="http://schemas.openxmlformats.org/officeDocument/2006/relationships" id="256" r:id="R81b5a8dbb6e0496d"/>
    <p:sldId xmlns:r="http://schemas.openxmlformats.org/officeDocument/2006/relationships" id="257" r:id="R23596c5843344577"/>
    <p:sldId xmlns:r="http://schemas.openxmlformats.org/officeDocument/2006/relationships" id="258" r:id="R43a469d02c434659"/>
    <p:sldId xmlns:r="http://schemas.openxmlformats.org/officeDocument/2006/relationships" id="259" r:id="Rdbc25626330a41ef"/>
    <p:sldId xmlns:r="http://schemas.openxmlformats.org/officeDocument/2006/relationships" id="260" r:id="R14859c5e66a74bcb"/>
    <p:sldId xmlns:r="http://schemas.openxmlformats.org/officeDocument/2006/relationships" id="261" r:id="Ra7c5dba8a6b7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d4fe0226642c2" /><Relationship Type="http://schemas.openxmlformats.org/officeDocument/2006/relationships/slide" Target="/ppt/slides/slide1.xml" Id="R81b5a8dbb6e0496d" /><Relationship Type="http://schemas.openxmlformats.org/officeDocument/2006/relationships/slide" Target="/ppt/slides/slide2.xml" Id="R23596c5843344577" /><Relationship Type="http://schemas.openxmlformats.org/officeDocument/2006/relationships/slide" Target="/ppt/slides/slide3.xml" Id="R43a469d02c434659" /><Relationship Type="http://schemas.openxmlformats.org/officeDocument/2006/relationships/slide" Target="/ppt/slides/slide4.xml" Id="Rdbc25626330a41ef" /><Relationship Type="http://schemas.openxmlformats.org/officeDocument/2006/relationships/slide" Target="/ppt/slides/slide5.xml" Id="R14859c5e66a74bcb" /><Relationship Type="http://schemas.openxmlformats.org/officeDocument/2006/relationships/slide" Target="/ppt/slides/slide6.xml" Id="Ra7c5dba8a6b7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a81986442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800fa3744024" /><Relationship Type="http://schemas.openxmlformats.org/officeDocument/2006/relationships/theme" Target="/ppt/slideMasters/theme/theme1.xml" Id="Rc4dd2d8869c9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e800fa374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04a840b3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f943bf25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7cd248b6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57928d25e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1085165974c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4a170661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