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5264b5deb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e2d209f564ff6"/>
  </p:sldMasterIdLst>
  <p:sldIdLst>
    <p:sldId xmlns:r="http://schemas.openxmlformats.org/officeDocument/2006/relationships" id="256" r:id="Rc5a7f38418884a28"/>
    <p:sldId xmlns:r="http://schemas.openxmlformats.org/officeDocument/2006/relationships" id="257" r:id="Rd4147d18a54e4992"/>
    <p:sldId xmlns:r="http://schemas.openxmlformats.org/officeDocument/2006/relationships" id="258" r:id="R556f33e22dba47c4"/>
    <p:sldId xmlns:r="http://schemas.openxmlformats.org/officeDocument/2006/relationships" id="259" r:id="R8f1471a535d64ec6"/>
    <p:sldId xmlns:r="http://schemas.openxmlformats.org/officeDocument/2006/relationships" id="260" r:id="R69530b32a37541c9"/>
    <p:sldId xmlns:r="http://schemas.openxmlformats.org/officeDocument/2006/relationships" id="261" r:id="R9ce3fa7ca474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e2d209f564ff6" /><Relationship Type="http://schemas.openxmlformats.org/officeDocument/2006/relationships/slide" Target="/ppt/slides/slide1.xml" Id="Rc5a7f38418884a28" /><Relationship Type="http://schemas.openxmlformats.org/officeDocument/2006/relationships/slide" Target="/ppt/slides/slide2.xml" Id="Rd4147d18a54e4992" /><Relationship Type="http://schemas.openxmlformats.org/officeDocument/2006/relationships/slide" Target="/ppt/slides/slide3.xml" Id="R556f33e22dba47c4" /><Relationship Type="http://schemas.openxmlformats.org/officeDocument/2006/relationships/slide" Target="/ppt/slides/slide4.xml" Id="R8f1471a535d64ec6" /><Relationship Type="http://schemas.openxmlformats.org/officeDocument/2006/relationships/slide" Target="/ppt/slides/slide5.xml" Id="R69530b32a37541c9" /><Relationship Type="http://schemas.openxmlformats.org/officeDocument/2006/relationships/slide" Target="/ppt/slides/slide6.xml" Id="R9ce3fa7ca474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e134f47f4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d0c20fc24904" /><Relationship Type="http://schemas.openxmlformats.org/officeDocument/2006/relationships/theme" Target="/ppt/slideMasters/theme/theme1.xml" Id="R2dd62d65b3e4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0d0c20fc2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2f2677aa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e24b1d90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f5b816a3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bb2133cb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2b2480c1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2f7758db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