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38496f883146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bcebe8a954427e"/>
  </p:sldMasterIdLst>
  <p:sldIdLst>
    <p:sldId xmlns:r="http://schemas.openxmlformats.org/officeDocument/2006/relationships" id="256" r:id="R7e66f62d69a54658"/>
    <p:sldId xmlns:r="http://schemas.openxmlformats.org/officeDocument/2006/relationships" id="257" r:id="R90bb0a2de7ba41da"/>
    <p:sldId xmlns:r="http://schemas.openxmlformats.org/officeDocument/2006/relationships" id="258" r:id="R4743008788d1474c"/>
    <p:sldId xmlns:r="http://schemas.openxmlformats.org/officeDocument/2006/relationships" id="259" r:id="R236bfa551abe4508"/>
    <p:sldId xmlns:r="http://schemas.openxmlformats.org/officeDocument/2006/relationships" id="260" r:id="R5b3b01c7879748be"/>
    <p:sldId xmlns:r="http://schemas.openxmlformats.org/officeDocument/2006/relationships" id="261" r:id="Rabc577bbcad74ebf"/>
    <p:sldId xmlns:r="http://schemas.openxmlformats.org/officeDocument/2006/relationships" id="262" r:id="R0c05286b95fc40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cebe8a954427e" /><Relationship Type="http://schemas.openxmlformats.org/officeDocument/2006/relationships/slide" Target="/ppt/slides/slide1.xml" Id="R7e66f62d69a54658" /><Relationship Type="http://schemas.openxmlformats.org/officeDocument/2006/relationships/slide" Target="/ppt/slides/slide2.xml" Id="R90bb0a2de7ba41da" /><Relationship Type="http://schemas.openxmlformats.org/officeDocument/2006/relationships/slide" Target="/ppt/slides/slide3.xml" Id="R4743008788d1474c" /><Relationship Type="http://schemas.openxmlformats.org/officeDocument/2006/relationships/slide" Target="/ppt/slides/slide4.xml" Id="R236bfa551abe4508" /><Relationship Type="http://schemas.openxmlformats.org/officeDocument/2006/relationships/slide" Target="/ppt/slides/slide5.xml" Id="R5b3b01c7879748be" /><Relationship Type="http://schemas.openxmlformats.org/officeDocument/2006/relationships/slide" Target="/ppt/slides/slide6.xml" Id="Rabc577bbcad74ebf" /><Relationship Type="http://schemas.openxmlformats.org/officeDocument/2006/relationships/slide" Target="/ppt/slides/slide7.xml" Id="R0c05286b95fc40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2fa84f1f24e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a32ff70e84c85" /><Relationship Type="http://schemas.openxmlformats.org/officeDocument/2006/relationships/theme" Target="/ppt/slideMasters/theme/theme1.xml" Id="R8f0e8a7085294d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7a32ff70e84c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2a553c68c46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79189966040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5eafce1ec43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7ef292bff40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1f9d2114948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af1b50c3749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d31e01884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WHITENOISE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WHITENOISE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−218 852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212 527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GAUTE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Gaute Magnussen, Giskehagen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821 244 722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WHITENOISE AS</a:t>
            </a:r>
          </a:p>
        </p:txBody>
      </p:sp>
    </p:spTree>
  </p:cSld>
  <p:clrMapOvr>
    <a:masterClrMapping xmlns:a="http://schemas.openxmlformats.org/drawingml/2006/main"/>
  </p:clrMapOvr>
</p:sld>
</file>