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62896653434d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7001869b1e4251"/>
  </p:sldMasterIdLst>
  <p:sldIdLst>
    <p:sldId xmlns:r="http://schemas.openxmlformats.org/officeDocument/2006/relationships" id="256" r:id="Rb5c53ae57973465a"/>
    <p:sldId xmlns:r="http://schemas.openxmlformats.org/officeDocument/2006/relationships" id="257" r:id="Rbecde8437b5e49c1"/>
    <p:sldId xmlns:r="http://schemas.openxmlformats.org/officeDocument/2006/relationships" id="258" r:id="R6d5b23b9f8244ff8"/>
    <p:sldId xmlns:r="http://schemas.openxmlformats.org/officeDocument/2006/relationships" id="259" r:id="R811c2c4e200846e4"/>
    <p:sldId xmlns:r="http://schemas.openxmlformats.org/officeDocument/2006/relationships" id="260" r:id="Re837fec01d80403a"/>
    <p:sldId xmlns:r="http://schemas.openxmlformats.org/officeDocument/2006/relationships" id="261" r:id="R561b0eaaf4504919"/>
    <p:sldId xmlns:r="http://schemas.openxmlformats.org/officeDocument/2006/relationships" id="262" r:id="Rd1589f0a0e4b4d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7001869b1e4251" /><Relationship Type="http://schemas.openxmlformats.org/officeDocument/2006/relationships/slide" Target="/ppt/slides/slide1.xml" Id="Rb5c53ae57973465a" /><Relationship Type="http://schemas.openxmlformats.org/officeDocument/2006/relationships/slide" Target="/ppt/slides/slide2.xml" Id="Rbecde8437b5e49c1" /><Relationship Type="http://schemas.openxmlformats.org/officeDocument/2006/relationships/slide" Target="/ppt/slides/slide3.xml" Id="R6d5b23b9f8244ff8" /><Relationship Type="http://schemas.openxmlformats.org/officeDocument/2006/relationships/slide" Target="/ppt/slides/slide4.xml" Id="R811c2c4e200846e4" /><Relationship Type="http://schemas.openxmlformats.org/officeDocument/2006/relationships/slide" Target="/ppt/slides/slide5.xml" Id="Re837fec01d80403a" /><Relationship Type="http://schemas.openxmlformats.org/officeDocument/2006/relationships/slide" Target="/ppt/slides/slide6.xml" Id="R561b0eaaf4504919" /><Relationship Type="http://schemas.openxmlformats.org/officeDocument/2006/relationships/slide" Target="/ppt/slides/slide7.xml" Id="Rd1589f0a0e4b4d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8ee746f8a24f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2f417014c649c5" /><Relationship Type="http://schemas.openxmlformats.org/officeDocument/2006/relationships/theme" Target="/ppt/slideMasters/theme/theme1.xml" Id="R302fb8a02f7344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2f417014c649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0db2b922d45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6835670234c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9cc845d6d240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027781425241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f805d30f448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296312dfb4c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5c6ecce5946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BASSY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BASSY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487 689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2 068 142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4 542 920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LOSGÅRD LANDHEIM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Fernanda Nissens gate 10A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821 229 162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BASSY INVEST AS</a:t>
            </a:r>
          </a:p>
        </p:txBody>
      </p:sp>
    </p:spTree>
  </p:cSld>
  <p:clrMapOvr>
    <a:masterClrMapping xmlns:a="http://schemas.openxmlformats.org/drawingml/2006/main"/>
  </p:clrMapOvr>
</p:sld>
</file>