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dc7c54ef1d49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49d41a50cd40fe"/>
  </p:sldMasterIdLst>
  <p:sldIdLst>
    <p:sldId xmlns:r="http://schemas.openxmlformats.org/officeDocument/2006/relationships" id="256" r:id="Rf3e17983f5374161"/>
    <p:sldId xmlns:r="http://schemas.openxmlformats.org/officeDocument/2006/relationships" id="257" r:id="R54497d87aff44423"/>
    <p:sldId xmlns:r="http://schemas.openxmlformats.org/officeDocument/2006/relationships" id="258" r:id="Rf1c822cb80e4430c"/>
    <p:sldId xmlns:r="http://schemas.openxmlformats.org/officeDocument/2006/relationships" id="259" r:id="R5682b4c624c94016"/>
    <p:sldId xmlns:r="http://schemas.openxmlformats.org/officeDocument/2006/relationships" id="260" r:id="Rddfaed3f02914628"/>
    <p:sldId xmlns:r="http://schemas.openxmlformats.org/officeDocument/2006/relationships" id="261" r:id="R211aa2dcc0ca489d"/>
    <p:sldId xmlns:r="http://schemas.openxmlformats.org/officeDocument/2006/relationships" id="262" r:id="R4a5b57ddbacb4e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49d41a50cd40fe" /><Relationship Type="http://schemas.openxmlformats.org/officeDocument/2006/relationships/slide" Target="/ppt/slides/slide1.xml" Id="Rf3e17983f5374161" /><Relationship Type="http://schemas.openxmlformats.org/officeDocument/2006/relationships/slide" Target="/ppt/slides/slide2.xml" Id="R54497d87aff44423" /><Relationship Type="http://schemas.openxmlformats.org/officeDocument/2006/relationships/slide" Target="/ppt/slides/slide3.xml" Id="Rf1c822cb80e4430c" /><Relationship Type="http://schemas.openxmlformats.org/officeDocument/2006/relationships/slide" Target="/ppt/slides/slide4.xml" Id="R5682b4c624c94016" /><Relationship Type="http://schemas.openxmlformats.org/officeDocument/2006/relationships/slide" Target="/ppt/slides/slide5.xml" Id="Rddfaed3f02914628" /><Relationship Type="http://schemas.openxmlformats.org/officeDocument/2006/relationships/slide" Target="/ppt/slides/slide6.xml" Id="R211aa2dcc0ca489d" /><Relationship Type="http://schemas.openxmlformats.org/officeDocument/2006/relationships/slide" Target="/ppt/slides/slide7.xml" Id="R4a5b57ddbacb4e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9172f7aff540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b7b01c66c4c07" /><Relationship Type="http://schemas.openxmlformats.org/officeDocument/2006/relationships/theme" Target="/ppt/slideMasters/theme/theme1.xml" Id="R6a589657e3a043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cb7b01c66c4c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9afec23494c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6f04d59b648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1e619618a45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64fde3f1f4e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66f67a9af43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69f52336443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abed7add145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SUSTAINABLE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SUSTAINABLE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SUSTAINABLE SOLUTIONS AS ble etablert [år] og holder til i Sparbu.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SUSTAINABLE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SUSTAINABLE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SUSTAINABLE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−747 483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SUSTAINABLE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JØRN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SUSTAINABLE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Eide, Bergplassvegen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7710 Sparbu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821 192 552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SUSTAINABLE SOLUTIONS AS</a:t>
            </a:r>
          </a:p>
        </p:txBody>
      </p:sp>
    </p:spTree>
  </p:cSld>
  <p:clrMapOvr>
    <a:masterClrMapping xmlns:a="http://schemas.openxmlformats.org/drawingml/2006/main"/>
  </p:clrMapOvr>
</p:sld>
</file>