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b8de17e560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c7f676dfa49a7"/>
  </p:sldMasterIdLst>
  <p:sldIdLst>
    <p:sldId xmlns:r="http://schemas.openxmlformats.org/officeDocument/2006/relationships" id="256" r:id="R3dc65f1795fc4df4"/>
    <p:sldId xmlns:r="http://schemas.openxmlformats.org/officeDocument/2006/relationships" id="257" r:id="Rc960fa79af584284"/>
    <p:sldId xmlns:r="http://schemas.openxmlformats.org/officeDocument/2006/relationships" id="258" r:id="R9e23e24ad876484e"/>
    <p:sldId xmlns:r="http://schemas.openxmlformats.org/officeDocument/2006/relationships" id="259" r:id="R1dd3e2ab88494706"/>
    <p:sldId xmlns:r="http://schemas.openxmlformats.org/officeDocument/2006/relationships" id="260" r:id="R639c6c05981e4b5b"/>
    <p:sldId xmlns:r="http://schemas.openxmlformats.org/officeDocument/2006/relationships" id="261" r:id="R81a9dba863d5480b"/>
    <p:sldId xmlns:r="http://schemas.openxmlformats.org/officeDocument/2006/relationships" id="262" r:id="R481d6f64b74c47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c7f676dfa49a7" /><Relationship Type="http://schemas.openxmlformats.org/officeDocument/2006/relationships/slide" Target="/ppt/slides/slide1.xml" Id="R3dc65f1795fc4df4" /><Relationship Type="http://schemas.openxmlformats.org/officeDocument/2006/relationships/slide" Target="/ppt/slides/slide2.xml" Id="Rc960fa79af584284" /><Relationship Type="http://schemas.openxmlformats.org/officeDocument/2006/relationships/slide" Target="/ppt/slides/slide3.xml" Id="R9e23e24ad876484e" /><Relationship Type="http://schemas.openxmlformats.org/officeDocument/2006/relationships/slide" Target="/ppt/slides/slide4.xml" Id="R1dd3e2ab88494706" /><Relationship Type="http://schemas.openxmlformats.org/officeDocument/2006/relationships/slide" Target="/ppt/slides/slide5.xml" Id="R639c6c05981e4b5b" /><Relationship Type="http://schemas.openxmlformats.org/officeDocument/2006/relationships/slide" Target="/ppt/slides/slide6.xml" Id="R81a9dba863d5480b" /><Relationship Type="http://schemas.openxmlformats.org/officeDocument/2006/relationships/slide" Target="/ppt/slides/slide7.xml" Id="R481d6f64b74c47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6211e2db3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ec51fd2a942f2" /><Relationship Type="http://schemas.openxmlformats.org/officeDocument/2006/relationships/theme" Target="/ppt/slideMasters/theme/theme1.xml" Id="Rea5ce4cad1e2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ec51fd2a942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aafd5300e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c0069596e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7b653bc8d46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7fc164da5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a95fe9a4142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a56cb2a8048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2687c1a7b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GYLDENGÅRDEN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GYLDENGÅRDEN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39 293 644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28 846 350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14 362 088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325 197 947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PUBLIC PROPERTY SUB-HOLDING 6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821 156 092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