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bf732e273949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b8169a95448da"/>
  </p:sldMasterIdLst>
  <p:sldIdLst>
    <p:sldId xmlns:r="http://schemas.openxmlformats.org/officeDocument/2006/relationships" id="256" r:id="Rdf4c64d4de9a42d7"/>
    <p:sldId xmlns:r="http://schemas.openxmlformats.org/officeDocument/2006/relationships" id="257" r:id="R0822dd1b676149d6"/>
    <p:sldId xmlns:r="http://schemas.openxmlformats.org/officeDocument/2006/relationships" id="258" r:id="Rd8106ef2d8c34816"/>
    <p:sldId xmlns:r="http://schemas.openxmlformats.org/officeDocument/2006/relationships" id="259" r:id="Raedb055ce3204f3f"/>
    <p:sldId xmlns:r="http://schemas.openxmlformats.org/officeDocument/2006/relationships" id="260" r:id="R6de173a553794a95"/>
    <p:sldId xmlns:r="http://schemas.openxmlformats.org/officeDocument/2006/relationships" id="261" r:id="R45b053fcbd4e4d19"/>
    <p:sldId xmlns:r="http://schemas.openxmlformats.org/officeDocument/2006/relationships" id="262" r:id="R72ce4472db5849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b8169a95448da" /><Relationship Type="http://schemas.openxmlformats.org/officeDocument/2006/relationships/slide" Target="/ppt/slides/slide1.xml" Id="Rdf4c64d4de9a42d7" /><Relationship Type="http://schemas.openxmlformats.org/officeDocument/2006/relationships/slide" Target="/ppt/slides/slide2.xml" Id="R0822dd1b676149d6" /><Relationship Type="http://schemas.openxmlformats.org/officeDocument/2006/relationships/slide" Target="/ppt/slides/slide3.xml" Id="Rd8106ef2d8c34816" /><Relationship Type="http://schemas.openxmlformats.org/officeDocument/2006/relationships/slide" Target="/ppt/slides/slide4.xml" Id="Raedb055ce3204f3f" /><Relationship Type="http://schemas.openxmlformats.org/officeDocument/2006/relationships/slide" Target="/ppt/slides/slide5.xml" Id="R6de173a553794a95" /><Relationship Type="http://schemas.openxmlformats.org/officeDocument/2006/relationships/slide" Target="/ppt/slides/slide6.xml" Id="R45b053fcbd4e4d19" /><Relationship Type="http://schemas.openxmlformats.org/officeDocument/2006/relationships/slide" Target="/ppt/slides/slide7.xml" Id="R72ce4472db5849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d6c34ea3814e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2688f13a54f8f" /><Relationship Type="http://schemas.openxmlformats.org/officeDocument/2006/relationships/theme" Target="/ppt/slideMasters/theme/theme1.xml" Id="R242a6d918ca24c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b2688f13a54f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20e823da345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03e38e8b843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081750995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07707a06845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0b4186e694f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cfac79a2149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cf6f13647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