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cde49716554a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920fbaedca4de7"/>
  </p:sldMasterIdLst>
  <p:sldIdLst>
    <p:sldId xmlns:r="http://schemas.openxmlformats.org/officeDocument/2006/relationships" id="256" r:id="Raf4e39dfa12d43cc"/>
    <p:sldId xmlns:r="http://schemas.openxmlformats.org/officeDocument/2006/relationships" id="257" r:id="R992b6e3f990b4ece"/>
    <p:sldId xmlns:r="http://schemas.openxmlformats.org/officeDocument/2006/relationships" id="258" r:id="R8a093fb6d2bb4fd6"/>
    <p:sldId xmlns:r="http://schemas.openxmlformats.org/officeDocument/2006/relationships" id="259" r:id="Re85ec7b7b3dc4639"/>
    <p:sldId xmlns:r="http://schemas.openxmlformats.org/officeDocument/2006/relationships" id="260" r:id="R16d44012309846e4"/>
    <p:sldId xmlns:r="http://schemas.openxmlformats.org/officeDocument/2006/relationships" id="261" r:id="Rf915995bb7ce4a89"/>
    <p:sldId xmlns:r="http://schemas.openxmlformats.org/officeDocument/2006/relationships" id="262" r:id="Rbe7b4115922344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920fbaedca4de7" /><Relationship Type="http://schemas.openxmlformats.org/officeDocument/2006/relationships/slide" Target="/ppt/slides/slide1.xml" Id="Raf4e39dfa12d43cc" /><Relationship Type="http://schemas.openxmlformats.org/officeDocument/2006/relationships/slide" Target="/ppt/slides/slide2.xml" Id="R992b6e3f990b4ece" /><Relationship Type="http://schemas.openxmlformats.org/officeDocument/2006/relationships/slide" Target="/ppt/slides/slide3.xml" Id="R8a093fb6d2bb4fd6" /><Relationship Type="http://schemas.openxmlformats.org/officeDocument/2006/relationships/slide" Target="/ppt/slides/slide4.xml" Id="Re85ec7b7b3dc4639" /><Relationship Type="http://schemas.openxmlformats.org/officeDocument/2006/relationships/slide" Target="/ppt/slides/slide5.xml" Id="R16d44012309846e4" /><Relationship Type="http://schemas.openxmlformats.org/officeDocument/2006/relationships/slide" Target="/ppt/slides/slide6.xml" Id="Rf915995bb7ce4a89" /><Relationship Type="http://schemas.openxmlformats.org/officeDocument/2006/relationships/slide" Target="/ppt/slides/slide7.xml" Id="Rbe7b4115922344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e8df68b06145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c357988964d6b" /><Relationship Type="http://schemas.openxmlformats.org/officeDocument/2006/relationships/theme" Target="/ppt/slideMasters/theme/theme1.xml" Id="Ra1dd2d998db14c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cc357988964d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3afc02d064f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14bb85a744e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30ba9509e41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1b151067945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26125746348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ee2e5cf1646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01edaeff24e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HBP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PROSJEKT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79 546 312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6 941 981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5 342 105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6 171 014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23 863 171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INVEST AS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JOHANSEN INVEST AS  –  23,3 %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Rørestrandsveien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3186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821 069 572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