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1acc784b2d49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39884bfd5b4350"/>
  </p:sldMasterIdLst>
  <p:sldIdLst>
    <p:sldId xmlns:r="http://schemas.openxmlformats.org/officeDocument/2006/relationships" id="256" r:id="Rd23e837f7d474a89"/>
    <p:sldId xmlns:r="http://schemas.openxmlformats.org/officeDocument/2006/relationships" id="257" r:id="R441e9b79ed94485a"/>
    <p:sldId xmlns:r="http://schemas.openxmlformats.org/officeDocument/2006/relationships" id="258" r:id="R09e72a7749594c3a"/>
    <p:sldId xmlns:r="http://schemas.openxmlformats.org/officeDocument/2006/relationships" id="259" r:id="Re6c2eaf3fb2c48b6"/>
    <p:sldId xmlns:r="http://schemas.openxmlformats.org/officeDocument/2006/relationships" id="260" r:id="R0ab60dcc249e46a0"/>
    <p:sldId xmlns:r="http://schemas.openxmlformats.org/officeDocument/2006/relationships" id="261" r:id="R8992383eac854a92"/>
    <p:sldId xmlns:r="http://schemas.openxmlformats.org/officeDocument/2006/relationships" id="262" r:id="R4f4cfe9ca0dc42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39884bfd5b4350" /><Relationship Type="http://schemas.openxmlformats.org/officeDocument/2006/relationships/slide" Target="/ppt/slides/slide1.xml" Id="Rd23e837f7d474a89" /><Relationship Type="http://schemas.openxmlformats.org/officeDocument/2006/relationships/slide" Target="/ppt/slides/slide2.xml" Id="R441e9b79ed94485a" /><Relationship Type="http://schemas.openxmlformats.org/officeDocument/2006/relationships/slide" Target="/ppt/slides/slide3.xml" Id="R09e72a7749594c3a" /><Relationship Type="http://schemas.openxmlformats.org/officeDocument/2006/relationships/slide" Target="/ppt/slides/slide4.xml" Id="Re6c2eaf3fb2c48b6" /><Relationship Type="http://schemas.openxmlformats.org/officeDocument/2006/relationships/slide" Target="/ppt/slides/slide5.xml" Id="R0ab60dcc249e46a0" /><Relationship Type="http://schemas.openxmlformats.org/officeDocument/2006/relationships/slide" Target="/ppt/slides/slide6.xml" Id="R8992383eac854a92" /><Relationship Type="http://schemas.openxmlformats.org/officeDocument/2006/relationships/slide" Target="/ppt/slides/slide7.xml" Id="R4f4cfe9ca0dc42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c82cb0512445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384ff144043e5" /><Relationship Type="http://schemas.openxmlformats.org/officeDocument/2006/relationships/theme" Target="/ppt/slideMasters/theme/theme1.xml" Id="R41f1d31dbec144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6384ff144043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6ddc52cfe4b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522e220e940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83489a50d4c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c16fe2d2342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779793b1948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b2a47308b47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8bb32a0bb48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KNOT SHUTTLE TANKERS 35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KNOT SHUTTLE TANKERS 35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KNOT SHUTTLE TANKERS 35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KNOT SHUTTLE TANKERS 35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KNOT SHUTTLE TANKERS 35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KNOT SHUTTLE TANKERS 35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204 486 534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96 918 273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48 182 001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129 066 378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856 802 998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KNOT SHUTTLE TANKERS 35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KNOT SHUTTLE TANKERS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KNOT SHUTTLE TANKERS 35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firmapost@knutsenoas.com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knotgroup.com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821 065 852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KNOT SHUTTLE TANKERS 35 AS</a:t>
            </a:r>
          </a:p>
        </p:txBody>
      </p:sp>
    </p:spTree>
  </p:cSld>
  <p:clrMapOvr>
    <a:masterClrMapping xmlns:a="http://schemas.openxmlformats.org/drawingml/2006/main"/>
  </p:clrMapOvr>
</p:sld>
</file>