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1722bdc3fc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297e9d3a354f9a"/>
  </p:sldMasterIdLst>
  <p:sldIdLst>
    <p:sldId xmlns:r="http://schemas.openxmlformats.org/officeDocument/2006/relationships" id="256" r:id="R4757dd2a08a34125"/>
    <p:sldId xmlns:r="http://schemas.openxmlformats.org/officeDocument/2006/relationships" id="257" r:id="R31a76c15e6864897"/>
    <p:sldId xmlns:r="http://schemas.openxmlformats.org/officeDocument/2006/relationships" id="258" r:id="R9409572271124cab"/>
    <p:sldId xmlns:r="http://schemas.openxmlformats.org/officeDocument/2006/relationships" id="259" r:id="Rbc811b7c865d4ecf"/>
    <p:sldId xmlns:r="http://schemas.openxmlformats.org/officeDocument/2006/relationships" id="260" r:id="Rd764f4df567f4cba"/>
    <p:sldId xmlns:r="http://schemas.openxmlformats.org/officeDocument/2006/relationships" id="261" r:id="Rc8999d8fde7b45f8"/>
    <p:sldId xmlns:r="http://schemas.openxmlformats.org/officeDocument/2006/relationships" id="262" r:id="R1d9844f9907945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97e9d3a354f9a" /><Relationship Type="http://schemas.openxmlformats.org/officeDocument/2006/relationships/slide" Target="/ppt/slides/slide1.xml" Id="R4757dd2a08a34125" /><Relationship Type="http://schemas.openxmlformats.org/officeDocument/2006/relationships/slide" Target="/ppt/slides/slide2.xml" Id="R31a76c15e6864897" /><Relationship Type="http://schemas.openxmlformats.org/officeDocument/2006/relationships/slide" Target="/ppt/slides/slide3.xml" Id="R9409572271124cab" /><Relationship Type="http://schemas.openxmlformats.org/officeDocument/2006/relationships/slide" Target="/ppt/slides/slide4.xml" Id="Rbc811b7c865d4ecf" /><Relationship Type="http://schemas.openxmlformats.org/officeDocument/2006/relationships/slide" Target="/ppt/slides/slide5.xml" Id="Rd764f4df567f4cba" /><Relationship Type="http://schemas.openxmlformats.org/officeDocument/2006/relationships/slide" Target="/ppt/slides/slide6.xml" Id="Rc8999d8fde7b45f8" /><Relationship Type="http://schemas.openxmlformats.org/officeDocument/2006/relationships/slide" Target="/ppt/slides/slide7.xml" Id="R1d9844f9907945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a4d20623e45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d0f4ff2e546d4" /><Relationship Type="http://schemas.openxmlformats.org/officeDocument/2006/relationships/theme" Target="/ppt/slideMasters/theme/theme1.xml" Id="Re14ba90af8934b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7d0f4ff2e546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f2c7267b44c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2981eb969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7d77fdfd04f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e53d18053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238366f194a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691bfcadb47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2d89fdb9f4b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TUNET ØYSTESE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TUNET ØYSTESE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TUNET ØYSTESE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TUNET ØYSTESE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TUNET ØYSTESE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TUNET ØYSTESE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1 048 143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−239 414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−772 625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−1 611 533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10 393 303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TUNET ØYSTESE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 EIGEDOM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URBANIC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TUNET ØYSTESE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5705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zoran@atecvoss.no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820 867 262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TUNET ØYSTESE AS</a:t>
            </a:r>
          </a:p>
        </p:txBody>
      </p:sp>
    </p:spTree>
  </p:cSld>
  <p:clrMapOvr>
    <a:masterClrMapping xmlns:a="http://schemas.openxmlformats.org/drawingml/2006/main"/>
  </p:clrMapOvr>
</p:sld>
</file>