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e94fc2120a4a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2670979424b22"/>
  </p:sldMasterIdLst>
  <p:sldIdLst>
    <p:sldId xmlns:r="http://schemas.openxmlformats.org/officeDocument/2006/relationships" id="256" r:id="R25ed176093da48a9"/>
    <p:sldId xmlns:r="http://schemas.openxmlformats.org/officeDocument/2006/relationships" id="257" r:id="R86108e2ebb254dc0"/>
    <p:sldId xmlns:r="http://schemas.openxmlformats.org/officeDocument/2006/relationships" id="258" r:id="R7d0b6393198242d6"/>
    <p:sldId xmlns:r="http://schemas.openxmlformats.org/officeDocument/2006/relationships" id="259" r:id="R8189e1b8ba904ab3"/>
    <p:sldId xmlns:r="http://schemas.openxmlformats.org/officeDocument/2006/relationships" id="260" r:id="R50cbccd66d2f4056"/>
    <p:sldId xmlns:r="http://schemas.openxmlformats.org/officeDocument/2006/relationships" id="261" r:id="Red604f5de69c45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2670979424b22" /><Relationship Type="http://schemas.openxmlformats.org/officeDocument/2006/relationships/slide" Target="/ppt/slides/slide1.xml" Id="R25ed176093da48a9" /><Relationship Type="http://schemas.openxmlformats.org/officeDocument/2006/relationships/slide" Target="/ppt/slides/slide2.xml" Id="R86108e2ebb254dc0" /><Relationship Type="http://schemas.openxmlformats.org/officeDocument/2006/relationships/slide" Target="/ppt/slides/slide3.xml" Id="R7d0b6393198242d6" /><Relationship Type="http://schemas.openxmlformats.org/officeDocument/2006/relationships/slide" Target="/ppt/slides/slide4.xml" Id="R8189e1b8ba904ab3" /><Relationship Type="http://schemas.openxmlformats.org/officeDocument/2006/relationships/slide" Target="/ppt/slides/slide5.xml" Id="R50cbccd66d2f4056" /><Relationship Type="http://schemas.openxmlformats.org/officeDocument/2006/relationships/slide" Target="/ppt/slides/slide6.xml" Id="Red604f5de69c45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21179b3bd24e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01be9ce9b489d" /><Relationship Type="http://schemas.openxmlformats.org/officeDocument/2006/relationships/theme" Target="/ppt/slideMasters/theme/theme1.xml" Id="R49a58237a14544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c01be9ce9b48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1d66356b545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3423245e0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ea74749574e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92a7c0f3a4e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76aed900d4f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2e5da4ac34e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EKSELLENT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EKSELLENT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EKSELLENT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EKSELLENT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EKSELLENT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EKSELLENT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EKSELLENT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820 807 782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EKSELLENT AS</a:t>
            </a:r>
          </a:p>
        </p:txBody>
      </p:sp>
    </p:spTree>
  </p:cSld>
  <p:clrMapOvr>
    <a:masterClrMapping xmlns:a="http://schemas.openxmlformats.org/drawingml/2006/main"/>
  </p:clrMapOvr>
</p:sld>
</file>