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458a27baf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2b58cac7345bf"/>
  </p:sldMasterIdLst>
  <p:sldIdLst>
    <p:sldId xmlns:r="http://schemas.openxmlformats.org/officeDocument/2006/relationships" id="256" r:id="Rcbc1badd2394493f"/>
    <p:sldId xmlns:r="http://schemas.openxmlformats.org/officeDocument/2006/relationships" id="257" r:id="Rbef734c34b2e4a71"/>
    <p:sldId xmlns:r="http://schemas.openxmlformats.org/officeDocument/2006/relationships" id="258" r:id="R250b1b3ea8d14d49"/>
    <p:sldId xmlns:r="http://schemas.openxmlformats.org/officeDocument/2006/relationships" id="259" r:id="Rf88fd32b620a450e"/>
    <p:sldId xmlns:r="http://schemas.openxmlformats.org/officeDocument/2006/relationships" id="260" r:id="R8f8f2da0b1034a01"/>
    <p:sldId xmlns:r="http://schemas.openxmlformats.org/officeDocument/2006/relationships" id="261" r:id="Rd83d5b2ca37e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2b58cac7345bf" /><Relationship Type="http://schemas.openxmlformats.org/officeDocument/2006/relationships/slide" Target="/ppt/slides/slide1.xml" Id="Rcbc1badd2394493f" /><Relationship Type="http://schemas.openxmlformats.org/officeDocument/2006/relationships/slide" Target="/ppt/slides/slide2.xml" Id="Rbef734c34b2e4a71" /><Relationship Type="http://schemas.openxmlformats.org/officeDocument/2006/relationships/slide" Target="/ppt/slides/slide3.xml" Id="R250b1b3ea8d14d49" /><Relationship Type="http://schemas.openxmlformats.org/officeDocument/2006/relationships/slide" Target="/ppt/slides/slide4.xml" Id="Rf88fd32b620a450e" /><Relationship Type="http://schemas.openxmlformats.org/officeDocument/2006/relationships/slide" Target="/ppt/slides/slide5.xml" Id="R8f8f2da0b1034a01" /><Relationship Type="http://schemas.openxmlformats.org/officeDocument/2006/relationships/slide" Target="/ppt/slides/slide6.xml" Id="Rd83d5b2ca37e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f96f7200a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5163229a4562" /><Relationship Type="http://schemas.openxmlformats.org/officeDocument/2006/relationships/theme" Target="/ppt/slideMasters/theme/theme1.xml" Id="R2286d6efc90f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25163229a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527a877ad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5c746b280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6affa518343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d7adb4b83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d0b9da110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1093d045d4a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772 984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820 770 552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BERGEN AS</a:t>
            </a:r>
          </a:p>
        </p:txBody>
      </p:sp>
    </p:spTree>
  </p:cSld>
  <p:clrMapOvr>
    <a:masterClrMapping xmlns:a="http://schemas.openxmlformats.org/drawingml/2006/main"/>
  </p:clrMapOvr>
</p:sld>
</file>