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2ef841f6eb4c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f79572b3664052"/>
  </p:sldMasterIdLst>
  <p:sldIdLst>
    <p:sldId xmlns:r="http://schemas.openxmlformats.org/officeDocument/2006/relationships" id="256" r:id="Rd43e927e3e224a4d"/>
    <p:sldId xmlns:r="http://schemas.openxmlformats.org/officeDocument/2006/relationships" id="257" r:id="R8a2b504830794e27"/>
    <p:sldId xmlns:r="http://schemas.openxmlformats.org/officeDocument/2006/relationships" id="258" r:id="Ra47cbb5648e4477c"/>
    <p:sldId xmlns:r="http://schemas.openxmlformats.org/officeDocument/2006/relationships" id="259" r:id="Re2c424f8c9cc4a58"/>
    <p:sldId xmlns:r="http://schemas.openxmlformats.org/officeDocument/2006/relationships" id="260" r:id="Rb37edb927d7d4e83"/>
    <p:sldId xmlns:r="http://schemas.openxmlformats.org/officeDocument/2006/relationships" id="261" r:id="Rcbdbd855f24941dd"/>
    <p:sldId xmlns:r="http://schemas.openxmlformats.org/officeDocument/2006/relationships" id="262" r:id="Ra3d56665228b41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f79572b3664052" /><Relationship Type="http://schemas.openxmlformats.org/officeDocument/2006/relationships/slide" Target="/ppt/slides/slide1.xml" Id="Rd43e927e3e224a4d" /><Relationship Type="http://schemas.openxmlformats.org/officeDocument/2006/relationships/slide" Target="/ppt/slides/slide2.xml" Id="R8a2b504830794e27" /><Relationship Type="http://schemas.openxmlformats.org/officeDocument/2006/relationships/slide" Target="/ppt/slides/slide3.xml" Id="Ra47cbb5648e4477c" /><Relationship Type="http://schemas.openxmlformats.org/officeDocument/2006/relationships/slide" Target="/ppt/slides/slide4.xml" Id="Re2c424f8c9cc4a58" /><Relationship Type="http://schemas.openxmlformats.org/officeDocument/2006/relationships/slide" Target="/ppt/slides/slide5.xml" Id="Rb37edb927d7d4e83" /><Relationship Type="http://schemas.openxmlformats.org/officeDocument/2006/relationships/slide" Target="/ppt/slides/slide6.xml" Id="Rcbdbd855f24941dd" /><Relationship Type="http://schemas.openxmlformats.org/officeDocument/2006/relationships/slide" Target="/ppt/slides/slide7.xml" Id="Ra3d56665228b41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f2257ef4854d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9da554a3f245d3" /><Relationship Type="http://schemas.openxmlformats.org/officeDocument/2006/relationships/theme" Target="/ppt/slideMasters/theme/theme1.xml" Id="R1fc819dd243248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9da554a3f245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b1138600244e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1616407e764f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ab5236244f4f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f0d5778ad4f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2d645bbc114f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82169cba7b46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d23d4fcaa741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MARINIUS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MARINIUS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MARINIUS HOLDING AS ble etablert [år] og holder til i Byremo.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MARINIUS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MARINIUS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MARINIUS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2 169 296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5 689 024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10 731 031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MARINIUS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STRAY NIKOLAI M FOSS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MARINIUS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Hårtveitshei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4529 Byremo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820 590 902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MARINIUS HOLDING AS</a:t>
            </a:r>
          </a:p>
        </p:txBody>
      </p:sp>
    </p:spTree>
  </p:cSld>
  <p:clrMapOvr>
    <a:masterClrMapping xmlns:a="http://schemas.openxmlformats.org/drawingml/2006/main"/>
  </p:clrMapOvr>
</p:sld>
</file>