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4439bce94b84d1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be47671f6e3400d"/>
  </p:sldMasterIdLst>
  <p:sldIdLst>
    <p:sldId xmlns:r="http://schemas.openxmlformats.org/officeDocument/2006/relationships" id="256" r:id="R700bf147fe714136"/>
    <p:sldId xmlns:r="http://schemas.openxmlformats.org/officeDocument/2006/relationships" id="257" r:id="R4fdd981144054fda"/>
    <p:sldId xmlns:r="http://schemas.openxmlformats.org/officeDocument/2006/relationships" id="258" r:id="R88b7a2a8a0754bc8"/>
    <p:sldId xmlns:r="http://schemas.openxmlformats.org/officeDocument/2006/relationships" id="259" r:id="Rcad0160f2d5c42b4"/>
    <p:sldId xmlns:r="http://schemas.openxmlformats.org/officeDocument/2006/relationships" id="260" r:id="R606a4b8a05ed4ac5"/>
    <p:sldId xmlns:r="http://schemas.openxmlformats.org/officeDocument/2006/relationships" id="261" r:id="R42e7e27b14c24d71"/>
    <p:sldId xmlns:r="http://schemas.openxmlformats.org/officeDocument/2006/relationships" id="262" r:id="R6e746b87089a4c7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be47671f6e3400d" /><Relationship Type="http://schemas.openxmlformats.org/officeDocument/2006/relationships/slide" Target="/ppt/slides/slide1.xml" Id="R700bf147fe714136" /><Relationship Type="http://schemas.openxmlformats.org/officeDocument/2006/relationships/slide" Target="/ppt/slides/slide2.xml" Id="R4fdd981144054fda" /><Relationship Type="http://schemas.openxmlformats.org/officeDocument/2006/relationships/slide" Target="/ppt/slides/slide3.xml" Id="R88b7a2a8a0754bc8" /><Relationship Type="http://schemas.openxmlformats.org/officeDocument/2006/relationships/slide" Target="/ppt/slides/slide4.xml" Id="Rcad0160f2d5c42b4" /><Relationship Type="http://schemas.openxmlformats.org/officeDocument/2006/relationships/slide" Target="/ppt/slides/slide5.xml" Id="R606a4b8a05ed4ac5" /><Relationship Type="http://schemas.openxmlformats.org/officeDocument/2006/relationships/slide" Target="/ppt/slides/slide6.xml" Id="R42e7e27b14c24d71" /><Relationship Type="http://schemas.openxmlformats.org/officeDocument/2006/relationships/slide" Target="/ppt/slides/slide7.xml" Id="R6e746b87089a4c7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78ab3b433d0462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18da7079f74e67" /><Relationship Type="http://schemas.openxmlformats.org/officeDocument/2006/relationships/theme" Target="/ppt/slideMasters/theme/theme1.xml" Id="R0b682c920ae6491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318da7079f74e6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2b638b4e53453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e2c1b6defb4be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7e3a6be11f4da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ccd4d6872649d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b7d153fd3e4de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3ecdc4c4644ff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12bec2c91d402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CAMILLA BARTZ-JOHANNESSEN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CAMILLA BARTZ-JOHANNESSEN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CAMILLA BARTZ-JOHANNESSEN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CAMILLA BARTZ-JOHANNESSEN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CAMILLA BARTZ-JOHANNESSEN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CAMILLA BARTZ-JOHANNESSEN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−746 810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765 310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CAMILLA BARTZ-JOHANNESSEN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BARTZ-JOHANNESSEN CAMILLA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CAMILLA BARTZ-JOHANNESSEN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Pinnelien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5053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820 553 322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CAMILLA BARTZ-JOHANNESSEN AS</a:t>
            </a:r>
          </a:p>
        </p:txBody>
      </p:sp>
    </p:spTree>
  </p:cSld>
  <p:clrMapOvr>
    <a:masterClrMapping xmlns:a="http://schemas.openxmlformats.org/drawingml/2006/main"/>
  </p:clrMapOvr>
</p:sld>
</file>