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4514ecf66a4f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1c27903cc408d"/>
  </p:sldMasterIdLst>
  <p:sldIdLst>
    <p:sldId xmlns:r="http://schemas.openxmlformats.org/officeDocument/2006/relationships" id="256" r:id="Rcba232759bf54665"/>
    <p:sldId xmlns:r="http://schemas.openxmlformats.org/officeDocument/2006/relationships" id="257" r:id="R268a4a85d1e242b4"/>
    <p:sldId xmlns:r="http://schemas.openxmlformats.org/officeDocument/2006/relationships" id="258" r:id="Rfb823fd503024516"/>
    <p:sldId xmlns:r="http://schemas.openxmlformats.org/officeDocument/2006/relationships" id="259" r:id="R9ff0d766eeee41fd"/>
    <p:sldId xmlns:r="http://schemas.openxmlformats.org/officeDocument/2006/relationships" id="260" r:id="Rd51b52031f1e449c"/>
    <p:sldId xmlns:r="http://schemas.openxmlformats.org/officeDocument/2006/relationships" id="261" r:id="R952bdb3172984695"/>
    <p:sldId xmlns:r="http://schemas.openxmlformats.org/officeDocument/2006/relationships" id="262" r:id="Ra7d2586a829740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1c27903cc408d" /><Relationship Type="http://schemas.openxmlformats.org/officeDocument/2006/relationships/slide" Target="/ppt/slides/slide1.xml" Id="Rcba232759bf54665" /><Relationship Type="http://schemas.openxmlformats.org/officeDocument/2006/relationships/slide" Target="/ppt/slides/slide2.xml" Id="R268a4a85d1e242b4" /><Relationship Type="http://schemas.openxmlformats.org/officeDocument/2006/relationships/slide" Target="/ppt/slides/slide3.xml" Id="Rfb823fd503024516" /><Relationship Type="http://schemas.openxmlformats.org/officeDocument/2006/relationships/slide" Target="/ppt/slides/slide4.xml" Id="R9ff0d766eeee41fd" /><Relationship Type="http://schemas.openxmlformats.org/officeDocument/2006/relationships/slide" Target="/ppt/slides/slide5.xml" Id="Rd51b52031f1e449c" /><Relationship Type="http://schemas.openxmlformats.org/officeDocument/2006/relationships/slide" Target="/ppt/slides/slide6.xml" Id="R952bdb3172984695" /><Relationship Type="http://schemas.openxmlformats.org/officeDocument/2006/relationships/slide" Target="/ppt/slides/slide7.xml" Id="Ra7d2586a829740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0ddf5ae534d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936b2673940fe" /><Relationship Type="http://schemas.openxmlformats.org/officeDocument/2006/relationships/theme" Target="/ppt/slideMasters/theme/theme1.xml" Id="Rb346b8f63f3545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d936b2673940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def994ac246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45ee6096545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44572bc244e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e08cac22648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888f705ac43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8f62f8ea54f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449ba964c44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BYGGLUND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8 496 724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102 089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1 110 447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VANDO BESKER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Strømsveien 223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820 489 462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BYGGLUND AS</a:t>
            </a:r>
          </a:p>
        </p:txBody>
      </p:sp>
    </p:spTree>
  </p:cSld>
  <p:clrMapOvr>
    <a:masterClrMapping xmlns:a="http://schemas.openxmlformats.org/drawingml/2006/main"/>
  </p:clrMapOvr>
</p:sld>
</file>