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1b4943a482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fc19e11f6e4e2b"/>
  </p:sldMasterIdLst>
  <p:sldIdLst>
    <p:sldId xmlns:r="http://schemas.openxmlformats.org/officeDocument/2006/relationships" id="256" r:id="R79456df117434de4"/>
    <p:sldId xmlns:r="http://schemas.openxmlformats.org/officeDocument/2006/relationships" id="257" r:id="R806e0c7580ff4994"/>
    <p:sldId xmlns:r="http://schemas.openxmlformats.org/officeDocument/2006/relationships" id="258" r:id="Re09be6b01346482e"/>
    <p:sldId xmlns:r="http://schemas.openxmlformats.org/officeDocument/2006/relationships" id="259" r:id="Re4156bd7ab114eb9"/>
    <p:sldId xmlns:r="http://schemas.openxmlformats.org/officeDocument/2006/relationships" id="260" r:id="Raf8e4378451644b8"/>
    <p:sldId xmlns:r="http://schemas.openxmlformats.org/officeDocument/2006/relationships" id="261" r:id="Rb9e2d19829dc4cab"/>
    <p:sldId xmlns:r="http://schemas.openxmlformats.org/officeDocument/2006/relationships" id="262" r:id="Ra5b9b19a0516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c19e11f6e4e2b" /><Relationship Type="http://schemas.openxmlformats.org/officeDocument/2006/relationships/slide" Target="/ppt/slides/slide1.xml" Id="R79456df117434de4" /><Relationship Type="http://schemas.openxmlformats.org/officeDocument/2006/relationships/slide" Target="/ppt/slides/slide2.xml" Id="R806e0c7580ff4994" /><Relationship Type="http://schemas.openxmlformats.org/officeDocument/2006/relationships/slide" Target="/ppt/slides/slide3.xml" Id="Re09be6b01346482e" /><Relationship Type="http://schemas.openxmlformats.org/officeDocument/2006/relationships/slide" Target="/ppt/slides/slide4.xml" Id="Re4156bd7ab114eb9" /><Relationship Type="http://schemas.openxmlformats.org/officeDocument/2006/relationships/slide" Target="/ppt/slides/slide5.xml" Id="Raf8e4378451644b8" /><Relationship Type="http://schemas.openxmlformats.org/officeDocument/2006/relationships/slide" Target="/ppt/slides/slide6.xml" Id="Rb9e2d19829dc4cab" /><Relationship Type="http://schemas.openxmlformats.org/officeDocument/2006/relationships/slide" Target="/ppt/slides/slide7.xml" Id="Ra5b9b19a0516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266f1e04c946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2211cc6094c14" /><Relationship Type="http://schemas.openxmlformats.org/officeDocument/2006/relationships/theme" Target="/ppt/slideMasters/theme/theme1.xml" Id="R81a976cdd773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2211cc609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1e50022364c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a266d361c44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da58b76d6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f9ff737b9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61cf7b6f643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af2699e8e4b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8510c8a00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SERIØST 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SERIØST FIRMA AS ble etablert [år] og holder til i Kapp.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19 975 381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6 700 332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URBANE TOTNINGER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TORBJØRN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NILSEN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 THOMAS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PAUL HÅVARD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2849 Kapp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820 234 502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