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3e13ef10d748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32f3a1711940aa"/>
  </p:sldMasterIdLst>
  <p:sldIdLst>
    <p:sldId xmlns:r="http://schemas.openxmlformats.org/officeDocument/2006/relationships" id="256" r:id="R3499e985589b4891"/>
    <p:sldId xmlns:r="http://schemas.openxmlformats.org/officeDocument/2006/relationships" id="257" r:id="R80ea20a0a1874150"/>
    <p:sldId xmlns:r="http://schemas.openxmlformats.org/officeDocument/2006/relationships" id="258" r:id="Rd08bb5403be64371"/>
    <p:sldId xmlns:r="http://schemas.openxmlformats.org/officeDocument/2006/relationships" id="259" r:id="R7e16d0f4bdc8487c"/>
    <p:sldId xmlns:r="http://schemas.openxmlformats.org/officeDocument/2006/relationships" id="260" r:id="R5b2aef9423a74817"/>
    <p:sldId xmlns:r="http://schemas.openxmlformats.org/officeDocument/2006/relationships" id="261" r:id="Rc25058cd8f224319"/>
    <p:sldId xmlns:r="http://schemas.openxmlformats.org/officeDocument/2006/relationships" id="262" r:id="R6ea6d37436734d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32f3a1711940aa" /><Relationship Type="http://schemas.openxmlformats.org/officeDocument/2006/relationships/slide" Target="/ppt/slides/slide1.xml" Id="R3499e985589b4891" /><Relationship Type="http://schemas.openxmlformats.org/officeDocument/2006/relationships/slide" Target="/ppt/slides/slide2.xml" Id="R80ea20a0a1874150" /><Relationship Type="http://schemas.openxmlformats.org/officeDocument/2006/relationships/slide" Target="/ppt/slides/slide3.xml" Id="Rd08bb5403be64371" /><Relationship Type="http://schemas.openxmlformats.org/officeDocument/2006/relationships/slide" Target="/ppt/slides/slide4.xml" Id="R7e16d0f4bdc8487c" /><Relationship Type="http://schemas.openxmlformats.org/officeDocument/2006/relationships/slide" Target="/ppt/slides/slide5.xml" Id="R5b2aef9423a74817" /><Relationship Type="http://schemas.openxmlformats.org/officeDocument/2006/relationships/slide" Target="/ppt/slides/slide6.xml" Id="Rc25058cd8f224319" /><Relationship Type="http://schemas.openxmlformats.org/officeDocument/2006/relationships/slide" Target="/ppt/slides/slide7.xml" Id="R6ea6d37436734d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4e72dab404d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fa94a140d4e44" /><Relationship Type="http://schemas.openxmlformats.org/officeDocument/2006/relationships/theme" Target="/ppt/slideMasters/theme/theme1.xml" Id="Ref65dbf5e94e4b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ffa94a140d4e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a259562cf4e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6ed37f65042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44abf4c8048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8a0c6957d40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e24833e7a49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c5abdf04d48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4b581bda642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SVALBARD UNITED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SVALBARD UNITED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3 035 977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3 035 977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BRATAAS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TORNES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Tornes, Røbergvegen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erikbrataas@gmail.com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820 155 432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