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5ba5d78df748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00f90daf64a53"/>
  </p:sldMasterIdLst>
  <p:sldIdLst>
    <p:sldId xmlns:r="http://schemas.openxmlformats.org/officeDocument/2006/relationships" id="256" r:id="R1947ff10da634fb7"/>
    <p:sldId xmlns:r="http://schemas.openxmlformats.org/officeDocument/2006/relationships" id="257" r:id="Rbb3869c9ad234746"/>
    <p:sldId xmlns:r="http://schemas.openxmlformats.org/officeDocument/2006/relationships" id="258" r:id="Rdccad0c7cb644361"/>
    <p:sldId xmlns:r="http://schemas.openxmlformats.org/officeDocument/2006/relationships" id="259" r:id="R666fbe95eeed475a"/>
    <p:sldId xmlns:r="http://schemas.openxmlformats.org/officeDocument/2006/relationships" id="260" r:id="R69a35e571c474b8d"/>
    <p:sldId xmlns:r="http://schemas.openxmlformats.org/officeDocument/2006/relationships" id="261" r:id="R5cc0025fb2a74802"/>
    <p:sldId xmlns:r="http://schemas.openxmlformats.org/officeDocument/2006/relationships" id="262" r:id="Rfa6c345161b543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00f90daf64a53" /><Relationship Type="http://schemas.openxmlformats.org/officeDocument/2006/relationships/slide" Target="/ppt/slides/slide1.xml" Id="R1947ff10da634fb7" /><Relationship Type="http://schemas.openxmlformats.org/officeDocument/2006/relationships/slide" Target="/ppt/slides/slide2.xml" Id="Rbb3869c9ad234746" /><Relationship Type="http://schemas.openxmlformats.org/officeDocument/2006/relationships/slide" Target="/ppt/slides/slide3.xml" Id="Rdccad0c7cb644361" /><Relationship Type="http://schemas.openxmlformats.org/officeDocument/2006/relationships/slide" Target="/ppt/slides/slide4.xml" Id="R666fbe95eeed475a" /><Relationship Type="http://schemas.openxmlformats.org/officeDocument/2006/relationships/slide" Target="/ppt/slides/slide5.xml" Id="R69a35e571c474b8d" /><Relationship Type="http://schemas.openxmlformats.org/officeDocument/2006/relationships/slide" Target="/ppt/slides/slide6.xml" Id="R5cc0025fb2a74802" /><Relationship Type="http://schemas.openxmlformats.org/officeDocument/2006/relationships/slide" Target="/ppt/slides/slide7.xml" Id="Rfa6c345161b543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a66d10f9148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09c18758542cc" /><Relationship Type="http://schemas.openxmlformats.org/officeDocument/2006/relationships/theme" Target="/ppt/slideMasters/theme/theme1.xml" Id="R3bb393b9bf8140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809c18758542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a756b52eb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0d138775743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0a2dc4de645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51d7682e24d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40483ebe04e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ed7bcc98c44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957e68b0f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CONARCTIC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CONARCTIC AS ble etablert [år] og holder til i Longyearbyen.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−1 945 090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7 537 931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AUNEVIK LEIF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 216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9170 Longyearbyen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820 139 852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CONARCTIC AS</a:t>
            </a:r>
          </a:p>
        </p:txBody>
      </p:sp>
    </p:spTree>
  </p:cSld>
  <p:clrMapOvr>
    <a:masterClrMapping xmlns:a="http://schemas.openxmlformats.org/drawingml/2006/main"/>
  </p:clrMapOvr>
</p:sld>
</file>