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f04710f66645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21cca4cda14a96"/>
  </p:sldMasterIdLst>
  <p:sldIdLst>
    <p:sldId xmlns:r="http://schemas.openxmlformats.org/officeDocument/2006/relationships" id="256" r:id="Rbc20a11564114c29"/>
    <p:sldId xmlns:r="http://schemas.openxmlformats.org/officeDocument/2006/relationships" id="257" r:id="R1f1d9de74c5f4e58"/>
    <p:sldId xmlns:r="http://schemas.openxmlformats.org/officeDocument/2006/relationships" id="258" r:id="R250ab4ed651f4131"/>
    <p:sldId xmlns:r="http://schemas.openxmlformats.org/officeDocument/2006/relationships" id="259" r:id="R854dce1f6bf8402f"/>
    <p:sldId xmlns:r="http://schemas.openxmlformats.org/officeDocument/2006/relationships" id="260" r:id="R9c455fbbcd0a4906"/>
    <p:sldId xmlns:r="http://schemas.openxmlformats.org/officeDocument/2006/relationships" id="261" r:id="R3dd3b29723e14e7d"/>
    <p:sldId xmlns:r="http://schemas.openxmlformats.org/officeDocument/2006/relationships" id="262" r:id="R861204117c274d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21cca4cda14a96" /><Relationship Type="http://schemas.openxmlformats.org/officeDocument/2006/relationships/slide" Target="/ppt/slides/slide1.xml" Id="Rbc20a11564114c29" /><Relationship Type="http://schemas.openxmlformats.org/officeDocument/2006/relationships/slide" Target="/ppt/slides/slide2.xml" Id="R1f1d9de74c5f4e58" /><Relationship Type="http://schemas.openxmlformats.org/officeDocument/2006/relationships/slide" Target="/ppt/slides/slide3.xml" Id="R250ab4ed651f4131" /><Relationship Type="http://schemas.openxmlformats.org/officeDocument/2006/relationships/slide" Target="/ppt/slides/slide4.xml" Id="R854dce1f6bf8402f" /><Relationship Type="http://schemas.openxmlformats.org/officeDocument/2006/relationships/slide" Target="/ppt/slides/slide5.xml" Id="R9c455fbbcd0a4906" /><Relationship Type="http://schemas.openxmlformats.org/officeDocument/2006/relationships/slide" Target="/ppt/slides/slide6.xml" Id="R3dd3b29723e14e7d" /><Relationship Type="http://schemas.openxmlformats.org/officeDocument/2006/relationships/slide" Target="/ppt/slides/slide7.xml" Id="R861204117c274d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cfb9cd17f44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e158d1a524f0a" /><Relationship Type="http://schemas.openxmlformats.org/officeDocument/2006/relationships/theme" Target="/ppt/slideMasters/theme/theme1.xml" Id="R684106ddd7b843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2e158d1a52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0ddaaf2f142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0dd123d504a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dc9ebea264e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f6a1f41fe4b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745d209e747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4d421a8874f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7fd90251943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ENGERUD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ENGERUD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1 851 318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1 246 511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ENGERUD OLE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Aasens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820 036 352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ENGERUD AS</a:t>
            </a:r>
          </a:p>
        </p:txBody>
      </p:sp>
    </p:spTree>
  </p:cSld>
  <p:clrMapOvr>
    <a:masterClrMapping xmlns:a="http://schemas.openxmlformats.org/drawingml/2006/main"/>
  </p:clrMapOvr>
</p:sld>
</file>