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3baba99d945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be2f3eae70453b"/>
  </p:sldMasterIdLst>
  <p:sldIdLst>
    <p:sldId xmlns:r="http://schemas.openxmlformats.org/officeDocument/2006/relationships" id="256" r:id="R40126b51e9f448ab"/>
    <p:sldId xmlns:r="http://schemas.openxmlformats.org/officeDocument/2006/relationships" id="257" r:id="R1b5193442d524949"/>
    <p:sldId xmlns:r="http://schemas.openxmlformats.org/officeDocument/2006/relationships" id="258" r:id="R962fbcd7e37a4697"/>
    <p:sldId xmlns:r="http://schemas.openxmlformats.org/officeDocument/2006/relationships" id="259" r:id="Rc644c64ef33347bd"/>
    <p:sldId xmlns:r="http://schemas.openxmlformats.org/officeDocument/2006/relationships" id="260" r:id="R4c88530690e243c5"/>
    <p:sldId xmlns:r="http://schemas.openxmlformats.org/officeDocument/2006/relationships" id="261" r:id="R396e7ffdf34a47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be2f3eae70453b" /><Relationship Type="http://schemas.openxmlformats.org/officeDocument/2006/relationships/slide" Target="/ppt/slides/slide1.xml" Id="R40126b51e9f448ab" /><Relationship Type="http://schemas.openxmlformats.org/officeDocument/2006/relationships/slide" Target="/ppt/slides/slide2.xml" Id="R1b5193442d524949" /><Relationship Type="http://schemas.openxmlformats.org/officeDocument/2006/relationships/slide" Target="/ppt/slides/slide3.xml" Id="R962fbcd7e37a4697" /><Relationship Type="http://schemas.openxmlformats.org/officeDocument/2006/relationships/slide" Target="/ppt/slides/slide4.xml" Id="Rc644c64ef33347bd" /><Relationship Type="http://schemas.openxmlformats.org/officeDocument/2006/relationships/slide" Target="/ppt/slides/slide5.xml" Id="R4c88530690e243c5" /><Relationship Type="http://schemas.openxmlformats.org/officeDocument/2006/relationships/slide" Target="/ppt/slides/slide6.xml" Id="R396e7ffdf34a47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38aaaf278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62cf89c794cf6" /><Relationship Type="http://schemas.openxmlformats.org/officeDocument/2006/relationships/theme" Target="/ppt/slideMasters/theme/theme1.xml" Id="R7a4df944310c46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662cf89c79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f52c2cabe4f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12855ca3c4e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8a8399ba4c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48ac590be4a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4d1d6f1340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543d9178146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GLOBAL COMPETENCE &amp; TECHNOLOGY PLATFORM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GLOBAL COMPETENCE &amp; TECHNOLOGY PLATFORM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820 032 942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GLOBAL COMPETENCE &amp; TECHNOLOGY PLATFORM AS</a:t>
            </a:r>
          </a:p>
        </p:txBody>
      </p:sp>
    </p:spTree>
  </p:cSld>
  <p:clrMapOvr>
    <a:masterClrMapping xmlns:a="http://schemas.openxmlformats.org/drawingml/2006/main"/>
  </p:clrMapOvr>
</p:sld>
</file>