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afaafadc0a4f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f8df09ef8a4ec1"/>
  </p:sldMasterIdLst>
  <p:sldIdLst>
    <p:sldId xmlns:r="http://schemas.openxmlformats.org/officeDocument/2006/relationships" id="256" r:id="Re0380c3fb0ca467d"/>
    <p:sldId xmlns:r="http://schemas.openxmlformats.org/officeDocument/2006/relationships" id="257" r:id="Rc3f50ff19a654773"/>
    <p:sldId xmlns:r="http://schemas.openxmlformats.org/officeDocument/2006/relationships" id="258" r:id="R9ca58f7ab94345fa"/>
    <p:sldId xmlns:r="http://schemas.openxmlformats.org/officeDocument/2006/relationships" id="259" r:id="Rda87c175191a48ad"/>
    <p:sldId xmlns:r="http://schemas.openxmlformats.org/officeDocument/2006/relationships" id="260" r:id="R5e21c58daf3247c3"/>
    <p:sldId xmlns:r="http://schemas.openxmlformats.org/officeDocument/2006/relationships" id="261" r:id="Rc673688cb5fa43cb"/>
    <p:sldId xmlns:r="http://schemas.openxmlformats.org/officeDocument/2006/relationships" id="262" r:id="R4e4417e6558246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f8df09ef8a4ec1" /><Relationship Type="http://schemas.openxmlformats.org/officeDocument/2006/relationships/slide" Target="/ppt/slides/slide1.xml" Id="Re0380c3fb0ca467d" /><Relationship Type="http://schemas.openxmlformats.org/officeDocument/2006/relationships/slide" Target="/ppt/slides/slide2.xml" Id="Rc3f50ff19a654773" /><Relationship Type="http://schemas.openxmlformats.org/officeDocument/2006/relationships/slide" Target="/ppt/slides/slide3.xml" Id="R9ca58f7ab94345fa" /><Relationship Type="http://schemas.openxmlformats.org/officeDocument/2006/relationships/slide" Target="/ppt/slides/slide4.xml" Id="Rda87c175191a48ad" /><Relationship Type="http://schemas.openxmlformats.org/officeDocument/2006/relationships/slide" Target="/ppt/slides/slide5.xml" Id="R5e21c58daf3247c3" /><Relationship Type="http://schemas.openxmlformats.org/officeDocument/2006/relationships/slide" Target="/ppt/slides/slide6.xml" Id="Rc673688cb5fa43cb" /><Relationship Type="http://schemas.openxmlformats.org/officeDocument/2006/relationships/slide" Target="/ppt/slides/slide7.xml" Id="R4e4417e6558246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121d2de7b44b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faa374dd04d86" /><Relationship Type="http://schemas.openxmlformats.org/officeDocument/2006/relationships/theme" Target="/ppt/slideMasters/theme/theme1.xml" Id="R6d272166b5e946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9faa374dd04d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06bdc2b824e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c2405d8f249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987bc45de44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d40c7ff234e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5d44484b24c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230db8c1144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0a3f1f52146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IVANLEPOULET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IVANLEPOULET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IVANLEPOULET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IVANLEPOULET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IVANLEPOULET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IVANLEPOULET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193 001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235 989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IVANLEPOULET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METRIKIN IVAN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IVANLEPOULET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Stavangerveien 32C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819 910 022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IVANLEPOULET AS</a:t>
            </a:r>
          </a:p>
        </p:txBody>
      </p:sp>
    </p:spTree>
  </p:cSld>
  <p:clrMapOvr>
    <a:masterClrMapping xmlns:a="http://schemas.openxmlformats.org/drawingml/2006/main"/>
  </p:clrMapOvr>
</p:sld>
</file>