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bf2688b3cc49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621fd1c11b4a68"/>
  </p:sldMasterIdLst>
  <p:sldIdLst>
    <p:sldId xmlns:r="http://schemas.openxmlformats.org/officeDocument/2006/relationships" id="256" r:id="Rc5cc2225a0424093"/>
    <p:sldId xmlns:r="http://schemas.openxmlformats.org/officeDocument/2006/relationships" id="257" r:id="R5d69171ce7da4539"/>
    <p:sldId xmlns:r="http://schemas.openxmlformats.org/officeDocument/2006/relationships" id="258" r:id="R6abe9403ebc44ddd"/>
    <p:sldId xmlns:r="http://schemas.openxmlformats.org/officeDocument/2006/relationships" id="259" r:id="R163fcb80189e4a2c"/>
    <p:sldId xmlns:r="http://schemas.openxmlformats.org/officeDocument/2006/relationships" id="260" r:id="R75a1b3f431204119"/>
    <p:sldId xmlns:r="http://schemas.openxmlformats.org/officeDocument/2006/relationships" id="261" r:id="R2ecd52d9d00f4fe3"/>
    <p:sldId xmlns:r="http://schemas.openxmlformats.org/officeDocument/2006/relationships" id="262" r:id="Rbf439b2ad4ea43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21fd1c11b4a68" /><Relationship Type="http://schemas.openxmlformats.org/officeDocument/2006/relationships/slide" Target="/ppt/slides/slide1.xml" Id="Rc5cc2225a0424093" /><Relationship Type="http://schemas.openxmlformats.org/officeDocument/2006/relationships/slide" Target="/ppt/slides/slide2.xml" Id="R5d69171ce7da4539" /><Relationship Type="http://schemas.openxmlformats.org/officeDocument/2006/relationships/slide" Target="/ppt/slides/slide3.xml" Id="R6abe9403ebc44ddd" /><Relationship Type="http://schemas.openxmlformats.org/officeDocument/2006/relationships/slide" Target="/ppt/slides/slide4.xml" Id="R163fcb80189e4a2c" /><Relationship Type="http://schemas.openxmlformats.org/officeDocument/2006/relationships/slide" Target="/ppt/slides/slide5.xml" Id="R75a1b3f431204119" /><Relationship Type="http://schemas.openxmlformats.org/officeDocument/2006/relationships/slide" Target="/ppt/slides/slide6.xml" Id="R2ecd52d9d00f4fe3" /><Relationship Type="http://schemas.openxmlformats.org/officeDocument/2006/relationships/slide" Target="/ppt/slides/slide7.xml" Id="Rbf439b2ad4ea43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45c85532543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10680a24b4ae3" /><Relationship Type="http://schemas.openxmlformats.org/officeDocument/2006/relationships/theme" Target="/ppt/slideMasters/theme/theme1.xml" Id="R8f7dd7c13242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010680a24b4a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f7499533b44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eebffdc7246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7bf3fa8294d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1184bbd864a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d7a805a924e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e3ee58d6341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602ba1a5440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LITNOR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LITNOR ACCOUNTING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3 716 591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317 665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307 316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949 514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 DOMARKIENE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Terminalen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firma@litnor.as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819 731 942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