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353c7b70c842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67051980fe406f"/>
  </p:sldMasterIdLst>
  <p:sldIdLst>
    <p:sldId xmlns:r="http://schemas.openxmlformats.org/officeDocument/2006/relationships" id="256" r:id="R2dd52c98d6ce4940"/>
    <p:sldId xmlns:r="http://schemas.openxmlformats.org/officeDocument/2006/relationships" id="257" r:id="Rcc8bfa6e33984be4"/>
    <p:sldId xmlns:r="http://schemas.openxmlformats.org/officeDocument/2006/relationships" id="258" r:id="R24998cd483f24b7f"/>
    <p:sldId xmlns:r="http://schemas.openxmlformats.org/officeDocument/2006/relationships" id="259" r:id="R0071a42fcae14e14"/>
    <p:sldId xmlns:r="http://schemas.openxmlformats.org/officeDocument/2006/relationships" id="260" r:id="Rb7aeb35e8c4d4821"/>
    <p:sldId xmlns:r="http://schemas.openxmlformats.org/officeDocument/2006/relationships" id="261" r:id="R9261acef46a84dd4"/>
    <p:sldId xmlns:r="http://schemas.openxmlformats.org/officeDocument/2006/relationships" id="262" r:id="R5e786d0e8da84f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7051980fe406f" /><Relationship Type="http://schemas.openxmlformats.org/officeDocument/2006/relationships/slide" Target="/ppt/slides/slide1.xml" Id="R2dd52c98d6ce4940" /><Relationship Type="http://schemas.openxmlformats.org/officeDocument/2006/relationships/slide" Target="/ppt/slides/slide2.xml" Id="Rcc8bfa6e33984be4" /><Relationship Type="http://schemas.openxmlformats.org/officeDocument/2006/relationships/slide" Target="/ppt/slides/slide3.xml" Id="R24998cd483f24b7f" /><Relationship Type="http://schemas.openxmlformats.org/officeDocument/2006/relationships/slide" Target="/ppt/slides/slide4.xml" Id="R0071a42fcae14e14" /><Relationship Type="http://schemas.openxmlformats.org/officeDocument/2006/relationships/slide" Target="/ppt/slides/slide5.xml" Id="Rb7aeb35e8c4d4821" /><Relationship Type="http://schemas.openxmlformats.org/officeDocument/2006/relationships/slide" Target="/ppt/slides/slide6.xml" Id="R9261acef46a84dd4" /><Relationship Type="http://schemas.openxmlformats.org/officeDocument/2006/relationships/slide" Target="/ppt/slides/slide7.xml" Id="R5e786d0e8da84f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a8108ddfc049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81e54a84947b7" /><Relationship Type="http://schemas.openxmlformats.org/officeDocument/2006/relationships/theme" Target="/ppt/slideMasters/theme/theme1.xml" Id="Rc2a4b6706c47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981e54a84947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5dd98a2554b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e222c5ed8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12394817d44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6635c47434e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e06c936404b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28f894997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603f912614d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