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47cd83dc9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80967d6454675"/>
  </p:sldMasterIdLst>
  <p:sldIdLst>
    <p:sldId xmlns:r="http://schemas.openxmlformats.org/officeDocument/2006/relationships" id="256" r:id="R9edb79ca624c4626"/>
    <p:sldId xmlns:r="http://schemas.openxmlformats.org/officeDocument/2006/relationships" id="257" r:id="R33703acc7ab141fc"/>
    <p:sldId xmlns:r="http://schemas.openxmlformats.org/officeDocument/2006/relationships" id="258" r:id="R08392254327e4ba3"/>
    <p:sldId xmlns:r="http://schemas.openxmlformats.org/officeDocument/2006/relationships" id="259" r:id="Rdfc3784813c04083"/>
    <p:sldId xmlns:r="http://schemas.openxmlformats.org/officeDocument/2006/relationships" id="260" r:id="R77a75775eebf49de"/>
    <p:sldId xmlns:r="http://schemas.openxmlformats.org/officeDocument/2006/relationships" id="261" r:id="R6f33cd71cc084470"/>
    <p:sldId xmlns:r="http://schemas.openxmlformats.org/officeDocument/2006/relationships" id="262" r:id="Re75f69e1c6c6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80967d6454675" /><Relationship Type="http://schemas.openxmlformats.org/officeDocument/2006/relationships/slide" Target="/ppt/slides/slide1.xml" Id="R9edb79ca624c4626" /><Relationship Type="http://schemas.openxmlformats.org/officeDocument/2006/relationships/slide" Target="/ppt/slides/slide2.xml" Id="R33703acc7ab141fc" /><Relationship Type="http://schemas.openxmlformats.org/officeDocument/2006/relationships/slide" Target="/ppt/slides/slide3.xml" Id="R08392254327e4ba3" /><Relationship Type="http://schemas.openxmlformats.org/officeDocument/2006/relationships/slide" Target="/ppt/slides/slide4.xml" Id="Rdfc3784813c04083" /><Relationship Type="http://schemas.openxmlformats.org/officeDocument/2006/relationships/slide" Target="/ppt/slides/slide5.xml" Id="R77a75775eebf49de" /><Relationship Type="http://schemas.openxmlformats.org/officeDocument/2006/relationships/slide" Target="/ppt/slides/slide6.xml" Id="R6f33cd71cc084470" /><Relationship Type="http://schemas.openxmlformats.org/officeDocument/2006/relationships/slide" Target="/ppt/slides/slide7.xml" Id="Re75f69e1c6c6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1a8f3e24c4d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95f1acbe4ca9" /><Relationship Type="http://schemas.openxmlformats.org/officeDocument/2006/relationships/theme" Target="/ppt/slideMasters/theme/theme1.xml" Id="R14b890371b6c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c95f1acbe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b3746e7f84b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d2aa576042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ca9945d0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997d1057f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e9faa5cb44d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503acb89d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c3dafb306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HVERDAGER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HVERDAGER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EIRIK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PLADSEN TROND HOKSTAD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MARTIN RUGELSJØEN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HASSELVOLD PÅL ANDRE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Møllenberg gate 41F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are@heimfest.no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www.heimfest.no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819 487 472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HVERDAGER AS</a:t>
            </a:r>
          </a:p>
        </p:txBody>
      </p:sp>
    </p:spTree>
  </p:cSld>
  <p:clrMapOvr>
    <a:masterClrMapping xmlns:a="http://schemas.openxmlformats.org/drawingml/2006/main"/>
  </p:clrMapOvr>
</p:sld>
</file>