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02e8c955f7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f1f4e6ed74c87"/>
  </p:sldMasterIdLst>
  <p:sldIdLst>
    <p:sldId xmlns:r="http://schemas.openxmlformats.org/officeDocument/2006/relationships" id="256" r:id="R9b40ca52df1d4576"/>
    <p:sldId xmlns:r="http://schemas.openxmlformats.org/officeDocument/2006/relationships" id="257" r:id="Rebab95f79aed4b4f"/>
    <p:sldId xmlns:r="http://schemas.openxmlformats.org/officeDocument/2006/relationships" id="258" r:id="R57ff9fa3082a4e61"/>
    <p:sldId xmlns:r="http://schemas.openxmlformats.org/officeDocument/2006/relationships" id="259" r:id="R1c3c16266cab4385"/>
    <p:sldId xmlns:r="http://schemas.openxmlformats.org/officeDocument/2006/relationships" id="260" r:id="R309d14970f4445ed"/>
    <p:sldId xmlns:r="http://schemas.openxmlformats.org/officeDocument/2006/relationships" id="261" r:id="Ra23af0f25ce5409f"/>
    <p:sldId xmlns:r="http://schemas.openxmlformats.org/officeDocument/2006/relationships" id="262" r:id="R6f9756216976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f1f4e6ed74c87" /><Relationship Type="http://schemas.openxmlformats.org/officeDocument/2006/relationships/slide" Target="/ppt/slides/slide1.xml" Id="R9b40ca52df1d4576" /><Relationship Type="http://schemas.openxmlformats.org/officeDocument/2006/relationships/slide" Target="/ppt/slides/slide2.xml" Id="Rebab95f79aed4b4f" /><Relationship Type="http://schemas.openxmlformats.org/officeDocument/2006/relationships/slide" Target="/ppt/slides/slide3.xml" Id="R57ff9fa3082a4e61" /><Relationship Type="http://schemas.openxmlformats.org/officeDocument/2006/relationships/slide" Target="/ppt/slides/slide4.xml" Id="R1c3c16266cab4385" /><Relationship Type="http://schemas.openxmlformats.org/officeDocument/2006/relationships/slide" Target="/ppt/slides/slide5.xml" Id="R309d14970f4445ed" /><Relationship Type="http://schemas.openxmlformats.org/officeDocument/2006/relationships/slide" Target="/ppt/slides/slide6.xml" Id="Ra23af0f25ce5409f" /><Relationship Type="http://schemas.openxmlformats.org/officeDocument/2006/relationships/slide" Target="/ppt/slides/slide7.xml" Id="R6f9756216976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3608787a7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b8e6db0e434e" /><Relationship Type="http://schemas.openxmlformats.org/officeDocument/2006/relationships/theme" Target="/ppt/slideMasters/theme/theme1.xml" Id="R44b06a79003b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eb8e6db0e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dcc6bdd3240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d6f871167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062ef5d6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755138b394e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2cb0cb1ee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1165fb61f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8294eaf01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ØVSTTUNVEIEN 46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ØVSTTUNVEIEN 46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−4 722 056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7 132 081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OLSEN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819 378 142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ØVSTTUNVEIEN 46 AS</a:t>
            </a:r>
          </a:p>
        </p:txBody>
      </p:sp>
    </p:spTree>
  </p:cSld>
  <p:clrMapOvr>
    <a:masterClrMapping xmlns:a="http://schemas.openxmlformats.org/drawingml/2006/main"/>
  </p:clrMapOvr>
</p:sld>
</file>