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bbe71213694c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ee321f16414163"/>
  </p:sldMasterIdLst>
  <p:sldIdLst>
    <p:sldId xmlns:r="http://schemas.openxmlformats.org/officeDocument/2006/relationships" id="256" r:id="Rbdb5784f91c94e96"/>
    <p:sldId xmlns:r="http://schemas.openxmlformats.org/officeDocument/2006/relationships" id="257" r:id="R9494435ff2184fe2"/>
    <p:sldId xmlns:r="http://schemas.openxmlformats.org/officeDocument/2006/relationships" id="258" r:id="R6c0342279c25415f"/>
    <p:sldId xmlns:r="http://schemas.openxmlformats.org/officeDocument/2006/relationships" id="259" r:id="Rc9fd3f15f49d412d"/>
    <p:sldId xmlns:r="http://schemas.openxmlformats.org/officeDocument/2006/relationships" id="260" r:id="R5ea28fd8f47a4eea"/>
    <p:sldId xmlns:r="http://schemas.openxmlformats.org/officeDocument/2006/relationships" id="261" r:id="R45a47c51771e4fb3"/>
    <p:sldId xmlns:r="http://schemas.openxmlformats.org/officeDocument/2006/relationships" id="262" r:id="Rb504b12503ec47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e321f16414163" /><Relationship Type="http://schemas.openxmlformats.org/officeDocument/2006/relationships/slide" Target="/ppt/slides/slide1.xml" Id="Rbdb5784f91c94e96" /><Relationship Type="http://schemas.openxmlformats.org/officeDocument/2006/relationships/slide" Target="/ppt/slides/slide2.xml" Id="R9494435ff2184fe2" /><Relationship Type="http://schemas.openxmlformats.org/officeDocument/2006/relationships/slide" Target="/ppt/slides/slide3.xml" Id="R6c0342279c25415f" /><Relationship Type="http://schemas.openxmlformats.org/officeDocument/2006/relationships/slide" Target="/ppt/slides/slide4.xml" Id="Rc9fd3f15f49d412d" /><Relationship Type="http://schemas.openxmlformats.org/officeDocument/2006/relationships/slide" Target="/ppt/slides/slide5.xml" Id="R5ea28fd8f47a4eea" /><Relationship Type="http://schemas.openxmlformats.org/officeDocument/2006/relationships/slide" Target="/ppt/slides/slide6.xml" Id="R45a47c51771e4fb3" /><Relationship Type="http://schemas.openxmlformats.org/officeDocument/2006/relationships/slide" Target="/ppt/slides/slide7.xml" Id="Rb504b12503ec47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044adddc249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215a2c7284eb6" /><Relationship Type="http://schemas.openxmlformats.org/officeDocument/2006/relationships/theme" Target="/ppt/slideMasters/theme/theme1.xml" Id="R51e7c291e5434c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f215a2c7284e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b398bca5947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17dbbb1f84c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f1103614a47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05151e4984d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b8bd0e7f746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6660f2d2341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7c7d754e741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SUNWAY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698 014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2 690 984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SUNDAL DAGFINN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Nadderudveien 155A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818 976 402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