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0bec2d60141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5e86581fe47b4"/>
  </p:sldMasterIdLst>
  <p:sldIdLst>
    <p:sldId xmlns:r="http://schemas.openxmlformats.org/officeDocument/2006/relationships" id="256" r:id="R9f3617ad860644ef"/>
    <p:sldId xmlns:r="http://schemas.openxmlformats.org/officeDocument/2006/relationships" id="257" r:id="R882e8f3652114928"/>
    <p:sldId xmlns:r="http://schemas.openxmlformats.org/officeDocument/2006/relationships" id="258" r:id="R2f01a676bf064858"/>
    <p:sldId xmlns:r="http://schemas.openxmlformats.org/officeDocument/2006/relationships" id="259" r:id="R7240b034332a4187"/>
    <p:sldId xmlns:r="http://schemas.openxmlformats.org/officeDocument/2006/relationships" id="260" r:id="Raf9331c8d3a54629"/>
    <p:sldId xmlns:r="http://schemas.openxmlformats.org/officeDocument/2006/relationships" id="261" r:id="R4a23916f7a4e41ff"/>
    <p:sldId xmlns:r="http://schemas.openxmlformats.org/officeDocument/2006/relationships" id="262" r:id="R851a5f7376d242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5e86581fe47b4" /><Relationship Type="http://schemas.openxmlformats.org/officeDocument/2006/relationships/slide" Target="/ppt/slides/slide1.xml" Id="R9f3617ad860644ef" /><Relationship Type="http://schemas.openxmlformats.org/officeDocument/2006/relationships/slide" Target="/ppt/slides/slide2.xml" Id="R882e8f3652114928" /><Relationship Type="http://schemas.openxmlformats.org/officeDocument/2006/relationships/slide" Target="/ppt/slides/slide3.xml" Id="R2f01a676bf064858" /><Relationship Type="http://schemas.openxmlformats.org/officeDocument/2006/relationships/slide" Target="/ppt/slides/slide4.xml" Id="R7240b034332a4187" /><Relationship Type="http://schemas.openxmlformats.org/officeDocument/2006/relationships/slide" Target="/ppt/slides/slide5.xml" Id="Raf9331c8d3a54629" /><Relationship Type="http://schemas.openxmlformats.org/officeDocument/2006/relationships/slide" Target="/ppt/slides/slide6.xml" Id="R4a23916f7a4e41ff" /><Relationship Type="http://schemas.openxmlformats.org/officeDocument/2006/relationships/slide" Target="/ppt/slides/slide7.xml" Id="R851a5f7376d242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7cf262693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42da998f4ede" /><Relationship Type="http://schemas.openxmlformats.org/officeDocument/2006/relationships/theme" Target="/ppt/slideMasters/theme/theme1.xml" Id="Rc7627a7dc4b1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a42da998f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bfc721e36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9e7632b5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6c44f84b044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9a056da746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5c3506feb44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824cb2714b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b7d3225164d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 FITNESS HAUGESUND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 FITNESS HAUGESUND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SVEN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818 896 972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 FITNESS HAUGESUND AS</a:t>
            </a:r>
          </a:p>
        </p:txBody>
      </p:sp>
    </p:spTree>
  </p:cSld>
  <p:clrMapOvr>
    <a:masterClrMapping xmlns:a="http://schemas.openxmlformats.org/drawingml/2006/main"/>
  </p:clrMapOvr>
</p:sld>
</file>