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12c694157744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64302fa4945a1"/>
  </p:sldMasterIdLst>
  <p:sldIdLst>
    <p:sldId xmlns:r="http://schemas.openxmlformats.org/officeDocument/2006/relationships" id="256" r:id="R9776f3a8728841e6"/>
    <p:sldId xmlns:r="http://schemas.openxmlformats.org/officeDocument/2006/relationships" id="257" r:id="R4667458fe52947c7"/>
    <p:sldId xmlns:r="http://schemas.openxmlformats.org/officeDocument/2006/relationships" id="258" r:id="R7e03a4e41fe54411"/>
    <p:sldId xmlns:r="http://schemas.openxmlformats.org/officeDocument/2006/relationships" id="259" r:id="R1be2ea6d45b14420"/>
    <p:sldId xmlns:r="http://schemas.openxmlformats.org/officeDocument/2006/relationships" id="260" r:id="Raa20e87e2e414dbe"/>
    <p:sldId xmlns:r="http://schemas.openxmlformats.org/officeDocument/2006/relationships" id="261" r:id="R5a6f31792bc847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64302fa4945a1" /><Relationship Type="http://schemas.openxmlformats.org/officeDocument/2006/relationships/slide" Target="/ppt/slides/slide1.xml" Id="R9776f3a8728841e6" /><Relationship Type="http://schemas.openxmlformats.org/officeDocument/2006/relationships/slide" Target="/ppt/slides/slide2.xml" Id="R4667458fe52947c7" /><Relationship Type="http://schemas.openxmlformats.org/officeDocument/2006/relationships/slide" Target="/ppt/slides/slide3.xml" Id="R7e03a4e41fe54411" /><Relationship Type="http://schemas.openxmlformats.org/officeDocument/2006/relationships/slide" Target="/ppt/slides/slide4.xml" Id="R1be2ea6d45b14420" /><Relationship Type="http://schemas.openxmlformats.org/officeDocument/2006/relationships/slide" Target="/ppt/slides/slide5.xml" Id="Raa20e87e2e414dbe" /><Relationship Type="http://schemas.openxmlformats.org/officeDocument/2006/relationships/slide" Target="/ppt/slides/slide6.xml" Id="R5a6f31792bc847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3187695434f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795dba7af48ce" /><Relationship Type="http://schemas.openxmlformats.org/officeDocument/2006/relationships/theme" Target="/ppt/slideMasters/theme/theme1.xml" Id="R5e4724a818d648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e795dba7af48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fb7831cc249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1343aa29b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1ddf62f20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84656f955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2c3b4664549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4dc26e584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EUROHEAT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EUROHEAT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EUROHEAT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EUROHEAT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EUROHEAT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EUROHEAT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2 115 810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456 101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1 529 929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EUROHEAT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818 779 402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EUROHEAT AS</a:t>
            </a:r>
          </a:p>
        </p:txBody>
      </p:sp>
    </p:spTree>
  </p:cSld>
  <p:clrMapOvr>
    <a:masterClrMapping xmlns:a="http://schemas.openxmlformats.org/drawingml/2006/main"/>
  </p:clrMapOvr>
</p:sld>
</file>