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394c1795d145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f9946dec7240c6"/>
  </p:sldMasterIdLst>
  <p:sldIdLst>
    <p:sldId xmlns:r="http://schemas.openxmlformats.org/officeDocument/2006/relationships" id="256" r:id="Rbb127db3b00d4ae6"/>
    <p:sldId xmlns:r="http://schemas.openxmlformats.org/officeDocument/2006/relationships" id="257" r:id="Rc9a83588827e461c"/>
    <p:sldId xmlns:r="http://schemas.openxmlformats.org/officeDocument/2006/relationships" id="258" r:id="R821b3d472e764a2a"/>
    <p:sldId xmlns:r="http://schemas.openxmlformats.org/officeDocument/2006/relationships" id="259" r:id="Rf1da4cd226b94c99"/>
    <p:sldId xmlns:r="http://schemas.openxmlformats.org/officeDocument/2006/relationships" id="260" r:id="Rb01556c2e0c04dd5"/>
    <p:sldId xmlns:r="http://schemas.openxmlformats.org/officeDocument/2006/relationships" id="261" r:id="R2276246fada0437e"/>
    <p:sldId xmlns:r="http://schemas.openxmlformats.org/officeDocument/2006/relationships" id="262" r:id="R8feaccf6d75a4e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f9946dec7240c6" /><Relationship Type="http://schemas.openxmlformats.org/officeDocument/2006/relationships/slide" Target="/ppt/slides/slide1.xml" Id="Rbb127db3b00d4ae6" /><Relationship Type="http://schemas.openxmlformats.org/officeDocument/2006/relationships/slide" Target="/ppt/slides/slide2.xml" Id="Rc9a83588827e461c" /><Relationship Type="http://schemas.openxmlformats.org/officeDocument/2006/relationships/slide" Target="/ppt/slides/slide3.xml" Id="R821b3d472e764a2a" /><Relationship Type="http://schemas.openxmlformats.org/officeDocument/2006/relationships/slide" Target="/ppt/slides/slide4.xml" Id="Rf1da4cd226b94c99" /><Relationship Type="http://schemas.openxmlformats.org/officeDocument/2006/relationships/slide" Target="/ppt/slides/slide5.xml" Id="Rb01556c2e0c04dd5" /><Relationship Type="http://schemas.openxmlformats.org/officeDocument/2006/relationships/slide" Target="/ppt/slides/slide6.xml" Id="R2276246fada0437e" /><Relationship Type="http://schemas.openxmlformats.org/officeDocument/2006/relationships/slide" Target="/ppt/slides/slide7.xml" Id="R8feaccf6d75a4e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d89d085d414d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6e92f1a44405e" /><Relationship Type="http://schemas.openxmlformats.org/officeDocument/2006/relationships/theme" Target="/ppt/slideMasters/theme/theme1.xml" Id="Rfb0e4e644b614b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56e92f1a4440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9e29b10ad4f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1b95533cd40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4070e076b40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935b5754b48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26dcf330f48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1268ad76b4e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084a21eba4c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FRES &amp; MILJØ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&amp;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FRES &amp; MILJØ AS ble etablert [år] og holder til i Kvelde.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&amp;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&amp;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&amp;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−59 786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1 383 558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1 740 689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&amp;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LOFSTAD ATLE BU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&amp;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Hedrumveien 2716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3282 Kvelde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818 694 792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&amp; MILJØ AS</a:t>
            </a:r>
          </a:p>
        </p:txBody>
      </p:sp>
    </p:spTree>
  </p:cSld>
  <p:clrMapOvr>
    <a:masterClrMapping xmlns:a="http://schemas.openxmlformats.org/drawingml/2006/main"/>
  </p:clrMapOvr>
</p:sld>
</file>