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bc615ef81f4c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ae5eb881834718"/>
  </p:sldMasterIdLst>
  <p:sldIdLst>
    <p:sldId xmlns:r="http://schemas.openxmlformats.org/officeDocument/2006/relationships" id="256" r:id="Rb6f6cd056e7d4dc3"/>
    <p:sldId xmlns:r="http://schemas.openxmlformats.org/officeDocument/2006/relationships" id="257" r:id="R1982f40bc4124152"/>
    <p:sldId xmlns:r="http://schemas.openxmlformats.org/officeDocument/2006/relationships" id="258" r:id="R6bc8586d26cd487b"/>
    <p:sldId xmlns:r="http://schemas.openxmlformats.org/officeDocument/2006/relationships" id="259" r:id="R33f38aa97a0a40d1"/>
    <p:sldId xmlns:r="http://schemas.openxmlformats.org/officeDocument/2006/relationships" id="260" r:id="Re1c4620708e8430e"/>
    <p:sldId xmlns:r="http://schemas.openxmlformats.org/officeDocument/2006/relationships" id="261" r:id="R0321dfd2d60c4513"/>
    <p:sldId xmlns:r="http://schemas.openxmlformats.org/officeDocument/2006/relationships" id="262" r:id="R42176834f1824e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e5eb881834718" /><Relationship Type="http://schemas.openxmlformats.org/officeDocument/2006/relationships/slide" Target="/ppt/slides/slide1.xml" Id="Rb6f6cd056e7d4dc3" /><Relationship Type="http://schemas.openxmlformats.org/officeDocument/2006/relationships/slide" Target="/ppt/slides/slide2.xml" Id="R1982f40bc4124152" /><Relationship Type="http://schemas.openxmlformats.org/officeDocument/2006/relationships/slide" Target="/ppt/slides/slide3.xml" Id="R6bc8586d26cd487b" /><Relationship Type="http://schemas.openxmlformats.org/officeDocument/2006/relationships/slide" Target="/ppt/slides/slide4.xml" Id="R33f38aa97a0a40d1" /><Relationship Type="http://schemas.openxmlformats.org/officeDocument/2006/relationships/slide" Target="/ppt/slides/slide5.xml" Id="Re1c4620708e8430e" /><Relationship Type="http://schemas.openxmlformats.org/officeDocument/2006/relationships/slide" Target="/ppt/slides/slide6.xml" Id="R0321dfd2d60c4513" /><Relationship Type="http://schemas.openxmlformats.org/officeDocument/2006/relationships/slide" Target="/ppt/slides/slide7.xml" Id="R42176834f1824e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91ca11e1442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efb6101a34575" /><Relationship Type="http://schemas.openxmlformats.org/officeDocument/2006/relationships/theme" Target="/ppt/slideMasters/theme/theme1.xml" Id="R9d8deeb01236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2efb6101a3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dcb57388246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a4a4138b541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af774fa1240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4e2ce01be4c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845b27cbd4d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e093db0ee41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10cde4df043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BOATSUPPLY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BOATSUPPLY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BOATSUPPLY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BOATSUPPLY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BOATSUPPLY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BOATSUPPLY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8 230 213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718 185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4 757 132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BOATSUPPLY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BOATSUPPLY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818 501 412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BOATSUPPLY AS</a:t>
            </a:r>
          </a:p>
        </p:txBody>
      </p:sp>
    </p:spTree>
  </p:cSld>
  <p:clrMapOvr>
    <a:masterClrMapping xmlns:a="http://schemas.openxmlformats.org/drawingml/2006/main"/>
  </p:clrMapOvr>
</p:sld>
</file>