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85b017fc5146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557fd6c71d47bf"/>
  </p:sldMasterIdLst>
  <p:sldIdLst>
    <p:sldId xmlns:r="http://schemas.openxmlformats.org/officeDocument/2006/relationships" id="256" r:id="Ra7cd9ed62cca471e"/>
    <p:sldId xmlns:r="http://schemas.openxmlformats.org/officeDocument/2006/relationships" id="257" r:id="Re58b9625c518445b"/>
    <p:sldId xmlns:r="http://schemas.openxmlformats.org/officeDocument/2006/relationships" id="258" r:id="R173a7b833b4e47f7"/>
    <p:sldId xmlns:r="http://schemas.openxmlformats.org/officeDocument/2006/relationships" id="259" r:id="Re7afc331064e43ad"/>
    <p:sldId xmlns:r="http://schemas.openxmlformats.org/officeDocument/2006/relationships" id="260" r:id="Ra71edc44bac44bd6"/>
    <p:sldId xmlns:r="http://schemas.openxmlformats.org/officeDocument/2006/relationships" id="261" r:id="Rb57bb61d89a84dc8"/>
    <p:sldId xmlns:r="http://schemas.openxmlformats.org/officeDocument/2006/relationships" id="262" r:id="R3bbccc4612564d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557fd6c71d47bf" /><Relationship Type="http://schemas.openxmlformats.org/officeDocument/2006/relationships/slide" Target="/ppt/slides/slide1.xml" Id="Ra7cd9ed62cca471e" /><Relationship Type="http://schemas.openxmlformats.org/officeDocument/2006/relationships/slide" Target="/ppt/slides/slide2.xml" Id="Re58b9625c518445b" /><Relationship Type="http://schemas.openxmlformats.org/officeDocument/2006/relationships/slide" Target="/ppt/slides/slide3.xml" Id="R173a7b833b4e47f7" /><Relationship Type="http://schemas.openxmlformats.org/officeDocument/2006/relationships/slide" Target="/ppt/slides/slide4.xml" Id="Re7afc331064e43ad" /><Relationship Type="http://schemas.openxmlformats.org/officeDocument/2006/relationships/slide" Target="/ppt/slides/slide5.xml" Id="Ra71edc44bac44bd6" /><Relationship Type="http://schemas.openxmlformats.org/officeDocument/2006/relationships/slide" Target="/ppt/slides/slide6.xml" Id="Rb57bb61d89a84dc8" /><Relationship Type="http://schemas.openxmlformats.org/officeDocument/2006/relationships/slide" Target="/ppt/slides/slide7.xml" Id="R3bbccc4612564d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e7f178f2d44f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4e70927306454f" /><Relationship Type="http://schemas.openxmlformats.org/officeDocument/2006/relationships/theme" Target="/ppt/slideMasters/theme/theme1.xml" Id="R4e4e832755c245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d4e70927306454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cb3a71cdd943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584b95965340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faeddd95184f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20eecad6e742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931237927e438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ee769e908947e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66f63c861347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MELESIO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MELESIO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MELESIO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MELESIO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MELESIO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MELESIO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334 799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617 827 031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627 862 811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MELESIO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EM HOLDING AS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PEBJE HOLDING AS  –  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DUNDER MIFFLIN AS  –  1,4 %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REVYS AS  –  0,5 %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MELESIO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Ruseløkkveien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818 091 982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MELESIO HOLDING AS</a:t>
            </a:r>
          </a:p>
        </p:txBody>
      </p:sp>
    </p:spTree>
  </p:cSld>
  <p:clrMapOvr>
    <a:masterClrMapping xmlns:a="http://schemas.openxmlformats.org/drawingml/2006/main"/>
  </p:clrMapOvr>
</p:sld>
</file>