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cfe22d2c9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7e52cdbe04f94"/>
  </p:sldMasterIdLst>
  <p:sldIdLst>
    <p:sldId xmlns:r="http://schemas.openxmlformats.org/officeDocument/2006/relationships" id="256" r:id="Rca04cc6da9904db2"/>
    <p:sldId xmlns:r="http://schemas.openxmlformats.org/officeDocument/2006/relationships" id="257" r:id="Rcf4dc0de90a440f5"/>
    <p:sldId xmlns:r="http://schemas.openxmlformats.org/officeDocument/2006/relationships" id="258" r:id="R732ccb104eb8466e"/>
    <p:sldId xmlns:r="http://schemas.openxmlformats.org/officeDocument/2006/relationships" id="259" r:id="Rd8fc5a8d544b4bba"/>
    <p:sldId xmlns:r="http://schemas.openxmlformats.org/officeDocument/2006/relationships" id="260" r:id="R4db3acc5d7924d26"/>
    <p:sldId xmlns:r="http://schemas.openxmlformats.org/officeDocument/2006/relationships" id="261" r:id="R93c5c4f13b2a4c1d"/>
    <p:sldId xmlns:r="http://schemas.openxmlformats.org/officeDocument/2006/relationships" id="262" r:id="R7d841bcee8ef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7e52cdbe04f94" /><Relationship Type="http://schemas.openxmlformats.org/officeDocument/2006/relationships/slide" Target="/ppt/slides/slide1.xml" Id="Rca04cc6da9904db2" /><Relationship Type="http://schemas.openxmlformats.org/officeDocument/2006/relationships/slide" Target="/ppt/slides/slide2.xml" Id="Rcf4dc0de90a440f5" /><Relationship Type="http://schemas.openxmlformats.org/officeDocument/2006/relationships/slide" Target="/ppt/slides/slide3.xml" Id="R732ccb104eb8466e" /><Relationship Type="http://schemas.openxmlformats.org/officeDocument/2006/relationships/slide" Target="/ppt/slides/slide4.xml" Id="Rd8fc5a8d544b4bba" /><Relationship Type="http://schemas.openxmlformats.org/officeDocument/2006/relationships/slide" Target="/ppt/slides/slide5.xml" Id="R4db3acc5d7924d26" /><Relationship Type="http://schemas.openxmlformats.org/officeDocument/2006/relationships/slide" Target="/ppt/slides/slide6.xml" Id="R93c5c4f13b2a4c1d" /><Relationship Type="http://schemas.openxmlformats.org/officeDocument/2006/relationships/slide" Target="/ppt/slides/slide7.xml" Id="R7d841bcee8ef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73f62e1cf44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cf5169b3437d" /><Relationship Type="http://schemas.openxmlformats.org/officeDocument/2006/relationships/theme" Target="/ppt/slideMasters/theme/theme1.xml" Id="R436e0df2191d47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3cf5169b3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79830c28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5d1e16f2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139a88a00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5a18d6568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722397884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210b34056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617c1dae2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 KJØLLEBERG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 KJØLLEBERG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589 722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473 588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700 740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KATLAND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 Tobias Kjølleberg, Elisenbergveien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817 818 382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 KJØLLEBERG AS</a:t>
            </a:r>
          </a:p>
        </p:txBody>
      </p:sp>
    </p:spTree>
  </p:cSld>
  <p:clrMapOvr>
    <a:masterClrMapping xmlns:a="http://schemas.openxmlformats.org/drawingml/2006/main"/>
  </p:clrMapOvr>
</p:sld>
</file>