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8ca8293b474b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f61563c7ea4518"/>
  </p:sldMasterIdLst>
  <p:sldIdLst>
    <p:sldId xmlns:r="http://schemas.openxmlformats.org/officeDocument/2006/relationships" id="256" r:id="Re24d89c3331a4926"/>
    <p:sldId xmlns:r="http://schemas.openxmlformats.org/officeDocument/2006/relationships" id="257" r:id="R755b511384854dd9"/>
    <p:sldId xmlns:r="http://schemas.openxmlformats.org/officeDocument/2006/relationships" id="258" r:id="Rfabe79170364427a"/>
    <p:sldId xmlns:r="http://schemas.openxmlformats.org/officeDocument/2006/relationships" id="259" r:id="R15360621ff6142bf"/>
    <p:sldId xmlns:r="http://schemas.openxmlformats.org/officeDocument/2006/relationships" id="260" r:id="R55338b61e18b4779"/>
    <p:sldId xmlns:r="http://schemas.openxmlformats.org/officeDocument/2006/relationships" id="261" r:id="R26f6e755d4b94eaa"/>
    <p:sldId xmlns:r="http://schemas.openxmlformats.org/officeDocument/2006/relationships" id="262" r:id="R8022d9969261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61563c7ea4518" /><Relationship Type="http://schemas.openxmlformats.org/officeDocument/2006/relationships/slide" Target="/ppt/slides/slide1.xml" Id="Re24d89c3331a4926" /><Relationship Type="http://schemas.openxmlformats.org/officeDocument/2006/relationships/slide" Target="/ppt/slides/slide2.xml" Id="R755b511384854dd9" /><Relationship Type="http://schemas.openxmlformats.org/officeDocument/2006/relationships/slide" Target="/ppt/slides/slide3.xml" Id="Rfabe79170364427a" /><Relationship Type="http://schemas.openxmlformats.org/officeDocument/2006/relationships/slide" Target="/ppt/slides/slide4.xml" Id="R15360621ff6142bf" /><Relationship Type="http://schemas.openxmlformats.org/officeDocument/2006/relationships/slide" Target="/ppt/slides/slide5.xml" Id="R55338b61e18b4779" /><Relationship Type="http://schemas.openxmlformats.org/officeDocument/2006/relationships/slide" Target="/ppt/slides/slide6.xml" Id="R26f6e755d4b94eaa" /><Relationship Type="http://schemas.openxmlformats.org/officeDocument/2006/relationships/slide" Target="/ppt/slides/slide7.xml" Id="R8022d9969261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b1b297262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16d18bdfd429a" /><Relationship Type="http://schemas.openxmlformats.org/officeDocument/2006/relationships/theme" Target="/ppt/slideMasters/theme/theme1.xml" Id="Ra88cf407da2d42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16d18bdfd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1d8c33460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4a2746f5341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ca0d4854b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b397cf40a43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6aa0f9273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9238e27ef4b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447a471d54e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VITALIS HELSE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KRAGERØ AS ble etablert [år] og holder til i Gjerstad.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−5 796 064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2 787 204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6 421 039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AS  –  79,8 %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VITALIS HELSE KRAGERØ AS  –  20,2 %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Trydalsveien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4980 Gjerstad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817 529 372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VITALIS HELSE KRAGERØ AS</a:t>
            </a:r>
          </a:p>
        </p:txBody>
      </p:sp>
    </p:spTree>
  </p:cSld>
  <p:clrMapOvr>
    <a:masterClrMapping xmlns:a="http://schemas.openxmlformats.org/drawingml/2006/main"/>
  </p:clrMapOvr>
</p:sld>
</file>