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12653782bc40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bb18b253544851"/>
  </p:sldMasterIdLst>
  <p:sldIdLst>
    <p:sldId xmlns:r="http://schemas.openxmlformats.org/officeDocument/2006/relationships" id="256" r:id="R6acfd45200d54f81"/>
    <p:sldId xmlns:r="http://schemas.openxmlformats.org/officeDocument/2006/relationships" id="257" r:id="Rd6b908fb7cfa4088"/>
    <p:sldId xmlns:r="http://schemas.openxmlformats.org/officeDocument/2006/relationships" id="258" r:id="Rb19adc33d5584126"/>
    <p:sldId xmlns:r="http://schemas.openxmlformats.org/officeDocument/2006/relationships" id="259" r:id="Rc6fff75066db4ff6"/>
    <p:sldId xmlns:r="http://schemas.openxmlformats.org/officeDocument/2006/relationships" id="260" r:id="R72ba421ef8a54af6"/>
    <p:sldId xmlns:r="http://schemas.openxmlformats.org/officeDocument/2006/relationships" id="261" r:id="R5b229cd4970f40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b18b253544851" /><Relationship Type="http://schemas.openxmlformats.org/officeDocument/2006/relationships/slide" Target="/ppt/slides/slide1.xml" Id="R6acfd45200d54f81" /><Relationship Type="http://schemas.openxmlformats.org/officeDocument/2006/relationships/slide" Target="/ppt/slides/slide2.xml" Id="Rd6b908fb7cfa4088" /><Relationship Type="http://schemas.openxmlformats.org/officeDocument/2006/relationships/slide" Target="/ppt/slides/slide3.xml" Id="Rb19adc33d5584126" /><Relationship Type="http://schemas.openxmlformats.org/officeDocument/2006/relationships/slide" Target="/ppt/slides/slide4.xml" Id="Rc6fff75066db4ff6" /><Relationship Type="http://schemas.openxmlformats.org/officeDocument/2006/relationships/slide" Target="/ppt/slides/slide5.xml" Id="R72ba421ef8a54af6" /><Relationship Type="http://schemas.openxmlformats.org/officeDocument/2006/relationships/slide" Target="/ppt/slides/slide6.xml" Id="R5b229cd4970f40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b3e0904b4d41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95a5d3cb14962" /><Relationship Type="http://schemas.openxmlformats.org/officeDocument/2006/relationships/theme" Target="/ppt/slideMasters/theme/theme1.xml" Id="Rd70bf3c18c124b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f95a5d3cb149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d16b3579545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af7c21eef4b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3dc21b50b4e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f2dc7e7714f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83878d90d40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cab20c39c4e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HENSENGAN NÆRINGSBYGG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HENSENGAN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HENSENGAN NÆRINGSBYGG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HENSENGAN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HENSENGAN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HENSENGAN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246 918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853 739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2 091 041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HENSENGAN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817 460 682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HENSENGAN NÆRINGSBYGG AS</a:t>
            </a:r>
          </a:p>
        </p:txBody>
      </p:sp>
    </p:spTree>
  </p:cSld>
  <p:clrMapOvr>
    <a:masterClrMapping xmlns:a="http://schemas.openxmlformats.org/drawingml/2006/main"/>
  </p:clrMapOvr>
</p:sld>
</file>