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333c4029bc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6265ffe064e21"/>
  </p:sldMasterIdLst>
  <p:sldIdLst>
    <p:sldId xmlns:r="http://schemas.openxmlformats.org/officeDocument/2006/relationships" id="256" r:id="R6eed1c5a85174718"/>
    <p:sldId xmlns:r="http://schemas.openxmlformats.org/officeDocument/2006/relationships" id="257" r:id="R37bdc19fbf71441a"/>
    <p:sldId xmlns:r="http://schemas.openxmlformats.org/officeDocument/2006/relationships" id="258" r:id="Rbc245ed6f5184b2e"/>
    <p:sldId xmlns:r="http://schemas.openxmlformats.org/officeDocument/2006/relationships" id="259" r:id="R44f0213a73964cb8"/>
    <p:sldId xmlns:r="http://schemas.openxmlformats.org/officeDocument/2006/relationships" id="260" r:id="R0b107a457cd24a9e"/>
    <p:sldId xmlns:r="http://schemas.openxmlformats.org/officeDocument/2006/relationships" id="261" r:id="Rfdc84fe24bbf4d59"/>
    <p:sldId xmlns:r="http://schemas.openxmlformats.org/officeDocument/2006/relationships" id="262" r:id="R9647e677467d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6265ffe064e21" /><Relationship Type="http://schemas.openxmlformats.org/officeDocument/2006/relationships/slide" Target="/ppt/slides/slide1.xml" Id="R6eed1c5a85174718" /><Relationship Type="http://schemas.openxmlformats.org/officeDocument/2006/relationships/slide" Target="/ppt/slides/slide2.xml" Id="R37bdc19fbf71441a" /><Relationship Type="http://schemas.openxmlformats.org/officeDocument/2006/relationships/slide" Target="/ppt/slides/slide3.xml" Id="Rbc245ed6f5184b2e" /><Relationship Type="http://schemas.openxmlformats.org/officeDocument/2006/relationships/slide" Target="/ppt/slides/slide4.xml" Id="R44f0213a73964cb8" /><Relationship Type="http://schemas.openxmlformats.org/officeDocument/2006/relationships/slide" Target="/ppt/slides/slide5.xml" Id="R0b107a457cd24a9e" /><Relationship Type="http://schemas.openxmlformats.org/officeDocument/2006/relationships/slide" Target="/ppt/slides/slide6.xml" Id="Rfdc84fe24bbf4d59" /><Relationship Type="http://schemas.openxmlformats.org/officeDocument/2006/relationships/slide" Target="/ppt/slides/slide7.xml" Id="R9647e677467d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3335b594a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d3736e0714fd4" /><Relationship Type="http://schemas.openxmlformats.org/officeDocument/2006/relationships/theme" Target="/ppt/slideMasters/theme/theme1.xml" Id="R8f41929b5134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d3736e0714f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88f79ed02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1522d8efa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a7d8e3b2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f8faccec4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8ec8107624d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aff1c51c3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16c3966c7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HOTELL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HOTELL DRIFT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22 874 836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3 367 662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7 492 623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SALIHU LINDITA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SALIHU VALON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816 971 012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HOTELL DRIFT AS</a:t>
            </a:r>
          </a:p>
        </p:txBody>
      </p:sp>
    </p:spTree>
  </p:cSld>
  <p:clrMapOvr>
    <a:masterClrMapping xmlns:a="http://schemas.openxmlformats.org/drawingml/2006/main"/>
  </p:clrMapOvr>
</p:sld>
</file>