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778c83591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7397d761d44b8"/>
  </p:sldMasterIdLst>
  <p:sldIdLst>
    <p:sldId xmlns:r="http://schemas.openxmlformats.org/officeDocument/2006/relationships" id="256" r:id="R52afaf310adc409e"/>
    <p:sldId xmlns:r="http://schemas.openxmlformats.org/officeDocument/2006/relationships" id="257" r:id="Rc4aed8f6b27440d9"/>
    <p:sldId xmlns:r="http://schemas.openxmlformats.org/officeDocument/2006/relationships" id="258" r:id="Ref057130bbd24490"/>
    <p:sldId xmlns:r="http://schemas.openxmlformats.org/officeDocument/2006/relationships" id="259" r:id="R99dcdc5ad8274fee"/>
    <p:sldId xmlns:r="http://schemas.openxmlformats.org/officeDocument/2006/relationships" id="260" r:id="R41eeba1fb5c84a3d"/>
    <p:sldId xmlns:r="http://schemas.openxmlformats.org/officeDocument/2006/relationships" id="261" r:id="Re30531c3c5604193"/>
    <p:sldId xmlns:r="http://schemas.openxmlformats.org/officeDocument/2006/relationships" id="262" r:id="R534700dcbee3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7397d761d44b8" /><Relationship Type="http://schemas.openxmlformats.org/officeDocument/2006/relationships/slide" Target="/ppt/slides/slide1.xml" Id="R52afaf310adc409e" /><Relationship Type="http://schemas.openxmlformats.org/officeDocument/2006/relationships/slide" Target="/ppt/slides/slide2.xml" Id="Rc4aed8f6b27440d9" /><Relationship Type="http://schemas.openxmlformats.org/officeDocument/2006/relationships/slide" Target="/ppt/slides/slide3.xml" Id="Ref057130bbd24490" /><Relationship Type="http://schemas.openxmlformats.org/officeDocument/2006/relationships/slide" Target="/ppt/slides/slide4.xml" Id="R99dcdc5ad8274fee" /><Relationship Type="http://schemas.openxmlformats.org/officeDocument/2006/relationships/slide" Target="/ppt/slides/slide5.xml" Id="R41eeba1fb5c84a3d" /><Relationship Type="http://schemas.openxmlformats.org/officeDocument/2006/relationships/slide" Target="/ppt/slides/slide6.xml" Id="Re30531c3c5604193" /><Relationship Type="http://schemas.openxmlformats.org/officeDocument/2006/relationships/slide" Target="/ppt/slides/slide7.xml" Id="R534700dcbee3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985a0ce80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fe24b8cb4003" /><Relationship Type="http://schemas.openxmlformats.org/officeDocument/2006/relationships/theme" Target="/ppt/slideMasters/theme/theme1.xml" Id="Rddc9918dee66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6fe24b8cb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2c493216640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139e8ba5d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fc2c1238a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9d613cbde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53ed8735d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9019b26a1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0f19a888a4c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 EIENDOM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−2 593 375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301 857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GELCO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HUSGRUPPEN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Gunnar Hovland Størksen, Dyrhaugen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5236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816 929 202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 EIENDOM AS</a:t>
            </a:r>
          </a:p>
        </p:txBody>
      </p:sp>
    </p:spTree>
  </p:cSld>
  <p:clrMapOvr>
    <a:masterClrMapping xmlns:a="http://schemas.openxmlformats.org/drawingml/2006/main"/>
  </p:clrMapOvr>
</p:sld>
</file>