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96b31510c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79278ec354946"/>
  </p:sldMasterIdLst>
  <p:sldIdLst>
    <p:sldId xmlns:r="http://schemas.openxmlformats.org/officeDocument/2006/relationships" id="256" r:id="R472964613c6849a5"/>
    <p:sldId xmlns:r="http://schemas.openxmlformats.org/officeDocument/2006/relationships" id="257" r:id="R92407e77830e4b8c"/>
    <p:sldId xmlns:r="http://schemas.openxmlformats.org/officeDocument/2006/relationships" id="258" r:id="R5027e0750a704544"/>
    <p:sldId xmlns:r="http://schemas.openxmlformats.org/officeDocument/2006/relationships" id="259" r:id="Rd5a5cdc3bd464957"/>
    <p:sldId xmlns:r="http://schemas.openxmlformats.org/officeDocument/2006/relationships" id="260" r:id="Rf3ef3a5758e74a97"/>
    <p:sldId xmlns:r="http://schemas.openxmlformats.org/officeDocument/2006/relationships" id="261" r:id="R9b99a41c17174cf7"/>
    <p:sldId xmlns:r="http://schemas.openxmlformats.org/officeDocument/2006/relationships" id="262" r:id="R51e5a940982a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79278ec354946" /><Relationship Type="http://schemas.openxmlformats.org/officeDocument/2006/relationships/slide" Target="/ppt/slides/slide1.xml" Id="R472964613c6849a5" /><Relationship Type="http://schemas.openxmlformats.org/officeDocument/2006/relationships/slide" Target="/ppt/slides/slide2.xml" Id="R92407e77830e4b8c" /><Relationship Type="http://schemas.openxmlformats.org/officeDocument/2006/relationships/slide" Target="/ppt/slides/slide3.xml" Id="R5027e0750a704544" /><Relationship Type="http://schemas.openxmlformats.org/officeDocument/2006/relationships/slide" Target="/ppt/slides/slide4.xml" Id="Rd5a5cdc3bd464957" /><Relationship Type="http://schemas.openxmlformats.org/officeDocument/2006/relationships/slide" Target="/ppt/slides/slide5.xml" Id="Rf3ef3a5758e74a97" /><Relationship Type="http://schemas.openxmlformats.org/officeDocument/2006/relationships/slide" Target="/ppt/slides/slide6.xml" Id="R9b99a41c17174cf7" /><Relationship Type="http://schemas.openxmlformats.org/officeDocument/2006/relationships/slide" Target="/ppt/slides/slide7.xml" Id="R51e5a940982a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fba27226347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58d49ad84244" /><Relationship Type="http://schemas.openxmlformats.org/officeDocument/2006/relationships/theme" Target="/ppt/slideMasters/theme/theme1.xml" Id="R2e317a114616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b58d49ad8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5a1901d0b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39fc40d2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8015998e1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860701647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67707b6f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5f8ff804e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b6774cf3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MIJO INVEST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629 559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Skare, J.O. Stavs veg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7088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816 915 872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MIJO INVEST AS</a:t>
            </a:r>
          </a:p>
        </p:txBody>
      </p:sp>
    </p:spTree>
  </p:cSld>
  <p:clrMapOvr>
    <a:masterClrMapping xmlns:a="http://schemas.openxmlformats.org/drawingml/2006/main"/>
  </p:clrMapOvr>
</p:sld>
</file>