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c55e228e4d4b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d050542d1b448e"/>
  </p:sldMasterIdLst>
  <p:sldIdLst>
    <p:sldId xmlns:r="http://schemas.openxmlformats.org/officeDocument/2006/relationships" id="256" r:id="R495a293f21b04a84"/>
    <p:sldId xmlns:r="http://schemas.openxmlformats.org/officeDocument/2006/relationships" id="257" r:id="R60eb37f92b674cca"/>
    <p:sldId xmlns:r="http://schemas.openxmlformats.org/officeDocument/2006/relationships" id="258" r:id="Rd2411819c5d44d21"/>
    <p:sldId xmlns:r="http://schemas.openxmlformats.org/officeDocument/2006/relationships" id="259" r:id="R4456ac0b43064291"/>
    <p:sldId xmlns:r="http://schemas.openxmlformats.org/officeDocument/2006/relationships" id="260" r:id="R5e52a02d36604acf"/>
    <p:sldId xmlns:r="http://schemas.openxmlformats.org/officeDocument/2006/relationships" id="261" r:id="Ra69584990c8b4787"/>
    <p:sldId xmlns:r="http://schemas.openxmlformats.org/officeDocument/2006/relationships" id="262" r:id="R49d694a9203a4d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050542d1b448e" /><Relationship Type="http://schemas.openxmlformats.org/officeDocument/2006/relationships/slide" Target="/ppt/slides/slide1.xml" Id="R495a293f21b04a84" /><Relationship Type="http://schemas.openxmlformats.org/officeDocument/2006/relationships/slide" Target="/ppt/slides/slide2.xml" Id="R60eb37f92b674cca" /><Relationship Type="http://schemas.openxmlformats.org/officeDocument/2006/relationships/slide" Target="/ppt/slides/slide3.xml" Id="Rd2411819c5d44d21" /><Relationship Type="http://schemas.openxmlformats.org/officeDocument/2006/relationships/slide" Target="/ppt/slides/slide4.xml" Id="R4456ac0b43064291" /><Relationship Type="http://schemas.openxmlformats.org/officeDocument/2006/relationships/slide" Target="/ppt/slides/slide5.xml" Id="R5e52a02d36604acf" /><Relationship Type="http://schemas.openxmlformats.org/officeDocument/2006/relationships/slide" Target="/ppt/slides/slide6.xml" Id="Ra69584990c8b4787" /><Relationship Type="http://schemas.openxmlformats.org/officeDocument/2006/relationships/slide" Target="/ppt/slides/slide7.xml" Id="R49d694a9203a4d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5bf61903c4e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ea2843c144700" /><Relationship Type="http://schemas.openxmlformats.org/officeDocument/2006/relationships/theme" Target="/ppt/slideMasters/theme/theme1.xml" Id="Rd238670025274e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eea2843c1447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916af981d46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616322b364e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00b526a9d48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47d8b062a47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60353496541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4df641a1446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e82c4631946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KLEIN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−1 875 375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−10 189 960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72 432 982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395 282 568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BONOBO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contact@kleingroup.no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www.kleineiendom.no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816 855 152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KLEIN EIENDOM AS</a:t>
            </a:r>
          </a:p>
        </p:txBody>
      </p:sp>
    </p:spTree>
  </p:cSld>
  <p:clrMapOvr>
    <a:masterClrMapping xmlns:a="http://schemas.openxmlformats.org/drawingml/2006/main"/>
  </p:clrMapOvr>
</p:sld>
</file>