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9d9888602246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c77176302c42a2"/>
  </p:sldMasterIdLst>
  <p:sldIdLst>
    <p:sldId xmlns:r="http://schemas.openxmlformats.org/officeDocument/2006/relationships" id="256" r:id="R4e232468a7f64d07"/>
    <p:sldId xmlns:r="http://schemas.openxmlformats.org/officeDocument/2006/relationships" id="257" r:id="R862a8cdc1e594644"/>
    <p:sldId xmlns:r="http://schemas.openxmlformats.org/officeDocument/2006/relationships" id="258" r:id="R71973489488c4100"/>
    <p:sldId xmlns:r="http://schemas.openxmlformats.org/officeDocument/2006/relationships" id="259" r:id="R92a463515c7a42ab"/>
    <p:sldId xmlns:r="http://schemas.openxmlformats.org/officeDocument/2006/relationships" id="260" r:id="Re3493a7320a94036"/>
    <p:sldId xmlns:r="http://schemas.openxmlformats.org/officeDocument/2006/relationships" id="261" r:id="R788f92afdfd24eb7"/>
    <p:sldId xmlns:r="http://schemas.openxmlformats.org/officeDocument/2006/relationships" id="262" r:id="Rc5bbd9cfe9c74e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c77176302c42a2" /><Relationship Type="http://schemas.openxmlformats.org/officeDocument/2006/relationships/slide" Target="/ppt/slides/slide1.xml" Id="R4e232468a7f64d07" /><Relationship Type="http://schemas.openxmlformats.org/officeDocument/2006/relationships/slide" Target="/ppt/slides/slide2.xml" Id="R862a8cdc1e594644" /><Relationship Type="http://schemas.openxmlformats.org/officeDocument/2006/relationships/slide" Target="/ppt/slides/slide3.xml" Id="R71973489488c4100" /><Relationship Type="http://schemas.openxmlformats.org/officeDocument/2006/relationships/slide" Target="/ppt/slides/slide4.xml" Id="R92a463515c7a42ab" /><Relationship Type="http://schemas.openxmlformats.org/officeDocument/2006/relationships/slide" Target="/ppt/slides/slide5.xml" Id="Re3493a7320a94036" /><Relationship Type="http://schemas.openxmlformats.org/officeDocument/2006/relationships/slide" Target="/ppt/slides/slide6.xml" Id="R788f92afdfd24eb7" /><Relationship Type="http://schemas.openxmlformats.org/officeDocument/2006/relationships/slide" Target="/ppt/slides/slide7.xml" Id="Rc5bbd9cfe9c74e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b166b4f37644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49d3580b24df6" /><Relationship Type="http://schemas.openxmlformats.org/officeDocument/2006/relationships/theme" Target="/ppt/slideMasters/theme/theme1.xml" Id="Rea87f8bf8edf47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349d3580b24d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e75e9d47349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84192b78245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ccdc347064d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73d5b4d944e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e2c125d2246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44fee469149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9632c27c843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OLJE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OLJE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−6 642 312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5 484 066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5 500 001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FORTUNA INVESTERINGSSELSKAP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VICTORY CONSULTING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4083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816 640 652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 INVEST AS</a:t>
            </a:r>
          </a:p>
        </p:txBody>
      </p:sp>
    </p:spTree>
  </p:cSld>
  <p:clrMapOvr>
    <a:masterClrMapping xmlns:a="http://schemas.openxmlformats.org/drawingml/2006/main"/>
  </p:clrMapOvr>
</p:sld>
</file>