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89f35746ec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6e5c6b19c4754"/>
  </p:sldMasterIdLst>
  <p:sldIdLst>
    <p:sldId xmlns:r="http://schemas.openxmlformats.org/officeDocument/2006/relationships" id="256" r:id="R7656367a9cd543a3"/>
    <p:sldId xmlns:r="http://schemas.openxmlformats.org/officeDocument/2006/relationships" id="257" r:id="R884480d56342485e"/>
    <p:sldId xmlns:r="http://schemas.openxmlformats.org/officeDocument/2006/relationships" id="258" r:id="R2a8a99359deb4687"/>
    <p:sldId xmlns:r="http://schemas.openxmlformats.org/officeDocument/2006/relationships" id="259" r:id="Rc89b2347f91d4c5e"/>
    <p:sldId xmlns:r="http://schemas.openxmlformats.org/officeDocument/2006/relationships" id="260" r:id="R6c18fe8d66cd4f84"/>
    <p:sldId xmlns:r="http://schemas.openxmlformats.org/officeDocument/2006/relationships" id="261" r:id="R009008bfbe0a4fd3"/>
    <p:sldId xmlns:r="http://schemas.openxmlformats.org/officeDocument/2006/relationships" id="262" r:id="R82d9cfef24fa49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6e5c6b19c4754" /><Relationship Type="http://schemas.openxmlformats.org/officeDocument/2006/relationships/slide" Target="/ppt/slides/slide1.xml" Id="R7656367a9cd543a3" /><Relationship Type="http://schemas.openxmlformats.org/officeDocument/2006/relationships/slide" Target="/ppt/slides/slide2.xml" Id="R884480d56342485e" /><Relationship Type="http://schemas.openxmlformats.org/officeDocument/2006/relationships/slide" Target="/ppt/slides/slide3.xml" Id="R2a8a99359deb4687" /><Relationship Type="http://schemas.openxmlformats.org/officeDocument/2006/relationships/slide" Target="/ppt/slides/slide4.xml" Id="Rc89b2347f91d4c5e" /><Relationship Type="http://schemas.openxmlformats.org/officeDocument/2006/relationships/slide" Target="/ppt/slides/slide5.xml" Id="R6c18fe8d66cd4f84" /><Relationship Type="http://schemas.openxmlformats.org/officeDocument/2006/relationships/slide" Target="/ppt/slides/slide6.xml" Id="R009008bfbe0a4fd3" /><Relationship Type="http://schemas.openxmlformats.org/officeDocument/2006/relationships/slide" Target="/ppt/slides/slide7.xml" Id="R82d9cfef24fa49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8920ec53440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c8948504a405f" /><Relationship Type="http://schemas.openxmlformats.org/officeDocument/2006/relationships/theme" Target="/ppt/slideMasters/theme/theme1.xml" Id="R867dfa0aaccf4f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1c8948504a40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b9a0febca41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f863e0c5c42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1ca67f2c145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cd4c536b042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1f2cc43e64f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9362de01f40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99c9fd51b47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SUSHI SAQQA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SAQQA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SUSHI SAQQA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SAQQA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SAQQA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SAQQA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SAQQA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SAQQA MAHMOUD MUSTAFA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SAQQA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816 629 772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SUSHI SAQQA AS</a:t>
            </a:r>
          </a:p>
        </p:txBody>
      </p:sp>
    </p:spTree>
  </p:cSld>
  <p:clrMapOvr>
    <a:masterClrMapping xmlns:a="http://schemas.openxmlformats.org/drawingml/2006/main"/>
  </p:clrMapOvr>
</p:sld>
</file>