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7797b6fc1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a136ca67a411d"/>
  </p:sldMasterIdLst>
  <p:sldIdLst>
    <p:sldId xmlns:r="http://schemas.openxmlformats.org/officeDocument/2006/relationships" id="256" r:id="R70515d77eb764ecd"/>
    <p:sldId xmlns:r="http://schemas.openxmlformats.org/officeDocument/2006/relationships" id="257" r:id="Ra380f48bb6314ede"/>
    <p:sldId xmlns:r="http://schemas.openxmlformats.org/officeDocument/2006/relationships" id="258" r:id="Rd2d7f3d6e96b4528"/>
    <p:sldId xmlns:r="http://schemas.openxmlformats.org/officeDocument/2006/relationships" id="259" r:id="R6cf66a3beff54438"/>
    <p:sldId xmlns:r="http://schemas.openxmlformats.org/officeDocument/2006/relationships" id="260" r:id="Rce1c1a86777a4206"/>
    <p:sldId xmlns:r="http://schemas.openxmlformats.org/officeDocument/2006/relationships" id="261" r:id="R197cc4387d7b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a136ca67a411d" /><Relationship Type="http://schemas.openxmlformats.org/officeDocument/2006/relationships/slide" Target="/ppt/slides/slide1.xml" Id="R70515d77eb764ecd" /><Relationship Type="http://schemas.openxmlformats.org/officeDocument/2006/relationships/slide" Target="/ppt/slides/slide2.xml" Id="Ra380f48bb6314ede" /><Relationship Type="http://schemas.openxmlformats.org/officeDocument/2006/relationships/slide" Target="/ppt/slides/slide3.xml" Id="Rd2d7f3d6e96b4528" /><Relationship Type="http://schemas.openxmlformats.org/officeDocument/2006/relationships/slide" Target="/ppt/slides/slide4.xml" Id="R6cf66a3beff54438" /><Relationship Type="http://schemas.openxmlformats.org/officeDocument/2006/relationships/slide" Target="/ppt/slides/slide5.xml" Id="Rce1c1a86777a4206" /><Relationship Type="http://schemas.openxmlformats.org/officeDocument/2006/relationships/slide" Target="/ppt/slides/slide6.xml" Id="R197cc4387d7b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a27c73a70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d678bea644432" /><Relationship Type="http://schemas.openxmlformats.org/officeDocument/2006/relationships/theme" Target="/ppt/slideMasters/theme/theme1.xml" Id="Rae0d7854bebd46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d678bea64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0b28ab4ac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7b4cf1ad4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0b6b14f03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e5e8f0298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5d950baed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51125702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HAPI EIENDOM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HAPI EIENDOM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−933 033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−1 234 624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10 503 239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816 617 642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HAPI EIENDOM 2 AS</a:t>
            </a:r>
          </a:p>
        </p:txBody>
      </p:sp>
    </p:spTree>
  </p:cSld>
  <p:clrMapOvr>
    <a:masterClrMapping xmlns:a="http://schemas.openxmlformats.org/drawingml/2006/main"/>
  </p:clrMapOvr>
</p:sld>
</file>