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ce5a05a34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644a623664eee"/>
  </p:sldMasterIdLst>
  <p:sldIdLst>
    <p:sldId xmlns:r="http://schemas.openxmlformats.org/officeDocument/2006/relationships" id="256" r:id="R262de9a4ebba40c2"/>
    <p:sldId xmlns:r="http://schemas.openxmlformats.org/officeDocument/2006/relationships" id="257" r:id="R2fc14b187e8640e1"/>
    <p:sldId xmlns:r="http://schemas.openxmlformats.org/officeDocument/2006/relationships" id="258" r:id="R38d35c86c8ec4493"/>
    <p:sldId xmlns:r="http://schemas.openxmlformats.org/officeDocument/2006/relationships" id="259" r:id="R4ddf406c0a5e47aa"/>
    <p:sldId xmlns:r="http://schemas.openxmlformats.org/officeDocument/2006/relationships" id="260" r:id="Rbe48046904f64973"/>
    <p:sldId xmlns:r="http://schemas.openxmlformats.org/officeDocument/2006/relationships" id="261" r:id="Rb53d697c7034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644a623664eee" /><Relationship Type="http://schemas.openxmlformats.org/officeDocument/2006/relationships/slide" Target="/ppt/slides/slide1.xml" Id="R262de9a4ebba40c2" /><Relationship Type="http://schemas.openxmlformats.org/officeDocument/2006/relationships/slide" Target="/ppt/slides/slide2.xml" Id="R2fc14b187e8640e1" /><Relationship Type="http://schemas.openxmlformats.org/officeDocument/2006/relationships/slide" Target="/ppt/slides/slide3.xml" Id="R38d35c86c8ec4493" /><Relationship Type="http://schemas.openxmlformats.org/officeDocument/2006/relationships/slide" Target="/ppt/slides/slide4.xml" Id="R4ddf406c0a5e47aa" /><Relationship Type="http://schemas.openxmlformats.org/officeDocument/2006/relationships/slide" Target="/ppt/slides/slide5.xml" Id="Rbe48046904f64973" /><Relationship Type="http://schemas.openxmlformats.org/officeDocument/2006/relationships/slide" Target="/ppt/slides/slide6.xml" Id="Rb53d697c7034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3daf145d0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d488e79db468e" /><Relationship Type="http://schemas.openxmlformats.org/officeDocument/2006/relationships/theme" Target="/ppt/slideMasters/theme/theme1.xml" Id="R21b209ca1c2240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2d488e79db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002d1ca00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b7a208c6c49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234106ac8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38bd7d27d42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5140262249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3afc9bc7b4a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SMÅJOBBER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SMÅJOBBER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407 326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815 976 002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SMÅJOBBER AS</a:t>
            </a:r>
          </a:p>
        </p:txBody>
      </p:sp>
    </p:spTree>
  </p:cSld>
  <p:clrMapOvr>
    <a:masterClrMapping xmlns:a="http://schemas.openxmlformats.org/drawingml/2006/main"/>
  </p:clrMapOvr>
</p:sld>
</file>