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57b7bb13a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1ffacc1dbc4701"/>
  </p:sldMasterIdLst>
  <p:sldIdLst>
    <p:sldId xmlns:r="http://schemas.openxmlformats.org/officeDocument/2006/relationships" id="256" r:id="R95ae68625e02460c"/>
    <p:sldId xmlns:r="http://schemas.openxmlformats.org/officeDocument/2006/relationships" id="257" r:id="R69ad5deab01a4c4e"/>
    <p:sldId xmlns:r="http://schemas.openxmlformats.org/officeDocument/2006/relationships" id="258" r:id="R3335bec39a114ca4"/>
    <p:sldId xmlns:r="http://schemas.openxmlformats.org/officeDocument/2006/relationships" id="259" r:id="Rbb9dd353cc104975"/>
    <p:sldId xmlns:r="http://schemas.openxmlformats.org/officeDocument/2006/relationships" id="260" r:id="Rf2a1a678a7d8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ffacc1dbc4701" /><Relationship Type="http://schemas.openxmlformats.org/officeDocument/2006/relationships/slide" Target="/ppt/slides/slide1.xml" Id="R95ae68625e02460c" /><Relationship Type="http://schemas.openxmlformats.org/officeDocument/2006/relationships/slide" Target="/ppt/slides/slide2.xml" Id="R69ad5deab01a4c4e" /><Relationship Type="http://schemas.openxmlformats.org/officeDocument/2006/relationships/slide" Target="/ppt/slides/slide3.xml" Id="R3335bec39a114ca4" /><Relationship Type="http://schemas.openxmlformats.org/officeDocument/2006/relationships/slide" Target="/ppt/slides/slide4.xml" Id="Rbb9dd353cc104975" /><Relationship Type="http://schemas.openxmlformats.org/officeDocument/2006/relationships/slide" Target="/ppt/slides/slide5.xml" Id="Rf2a1a678a7d8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5445a36fa47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6bf9fd66b42f1" /><Relationship Type="http://schemas.openxmlformats.org/officeDocument/2006/relationships/theme" Target="/ppt/slideMasters/theme/theme1.xml" Id="Rfec27ebce01346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26bf9fd66b42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31df0ccc547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d83685d51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acf846c59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2d63431c47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532d60ec0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ACTOR FORDRINGSFORVALTNING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ACTOR FORDRINGSFORVALTNING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ACTOR FORDRINGSFORVALTNING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ACTOR FORDRINGSFORVALTNING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ACTOR FORDRINGSFORVALTNING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ACTOR FORDRINGSFORVALTNING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815 693 752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ACTOR FORDRINGSFORVALTNING AS</a:t>
            </a:r>
          </a:p>
        </p:txBody>
      </p:sp>
    </p:spTree>
  </p:cSld>
  <p:clrMapOvr>
    <a:masterClrMapping xmlns:a="http://schemas.openxmlformats.org/drawingml/2006/main"/>
  </p:clrMapOvr>
</p:sld>
</file>