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85a9dd494141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f9efbe9e8e4ea7"/>
  </p:sldMasterIdLst>
  <p:sldIdLst>
    <p:sldId xmlns:r="http://schemas.openxmlformats.org/officeDocument/2006/relationships" id="256" r:id="R6596f0f98d854c7c"/>
    <p:sldId xmlns:r="http://schemas.openxmlformats.org/officeDocument/2006/relationships" id="257" r:id="R0e57e03a90c949d9"/>
    <p:sldId xmlns:r="http://schemas.openxmlformats.org/officeDocument/2006/relationships" id="258" r:id="R78ed987135af4994"/>
    <p:sldId xmlns:r="http://schemas.openxmlformats.org/officeDocument/2006/relationships" id="259" r:id="Rf8dedb36425d46d2"/>
    <p:sldId xmlns:r="http://schemas.openxmlformats.org/officeDocument/2006/relationships" id="260" r:id="Ra3eb601e3652401f"/>
    <p:sldId xmlns:r="http://schemas.openxmlformats.org/officeDocument/2006/relationships" id="261" r:id="R49aeb95e7b0c44df"/>
    <p:sldId xmlns:r="http://schemas.openxmlformats.org/officeDocument/2006/relationships" id="262" r:id="R2e8da3b3c2f24a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f9efbe9e8e4ea7" /><Relationship Type="http://schemas.openxmlformats.org/officeDocument/2006/relationships/slide" Target="/ppt/slides/slide1.xml" Id="R6596f0f98d854c7c" /><Relationship Type="http://schemas.openxmlformats.org/officeDocument/2006/relationships/slide" Target="/ppt/slides/slide2.xml" Id="R0e57e03a90c949d9" /><Relationship Type="http://schemas.openxmlformats.org/officeDocument/2006/relationships/slide" Target="/ppt/slides/slide3.xml" Id="R78ed987135af4994" /><Relationship Type="http://schemas.openxmlformats.org/officeDocument/2006/relationships/slide" Target="/ppt/slides/slide4.xml" Id="Rf8dedb36425d46d2" /><Relationship Type="http://schemas.openxmlformats.org/officeDocument/2006/relationships/slide" Target="/ppt/slides/slide5.xml" Id="Ra3eb601e3652401f" /><Relationship Type="http://schemas.openxmlformats.org/officeDocument/2006/relationships/slide" Target="/ppt/slides/slide6.xml" Id="R49aeb95e7b0c44df" /><Relationship Type="http://schemas.openxmlformats.org/officeDocument/2006/relationships/slide" Target="/ppt/slides/slide7.xml" Id="R2e8da3b3c2f24a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4a8e67accd4b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2f2f8d2ac499d" /><Relationship Type="http://schemas.openxmlformats.org/officeDocument/2006/relationships/theme" Target="/ppt/slideMasters/theme/theme1.xml" Id="R65334b8b0ae749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82f2f8d2ac49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50d797cb849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8f39252f14f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134280fc142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2bc9b268c45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3d23d1ac44f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fb6926d2c4d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e990c1d2b44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DICKENS SARPSBORG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DICKENS SARPSBORG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DICKENS SARPSBORG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DICKENS SARPSBORG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DICKENS SARPSBORG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DICKENS SARPSBORG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20 128 343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2 138 973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1 359 253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6 234 908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16 650 903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DICKENS SARPSBORG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JØRGEN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DICKENS SARPSBORG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815 567 102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DICKENS SARPSBORG AS</a:t>
            </a:r>
          </a:p>
        </p:txBody>
      </p:sp>
    </p:spTree>
  </p:cSld>
  <p:clrMapOvr>
    <a:masterClrMapping xmlns:a="http://schemas.openxmlformats.org/drawingml/2006/main"/>
  </p:clrMapOvr>
</p:sld>
</file>