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99eea2d79d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56926ec3db4d49"/>
  </p:sldMasterIdLst>
  <p:sldIdLst>
    <p:sldId xmlns:r="http://schemas.openxmlformats.org/officeDocument/2006/relationships" id="256" r:id="R3a820e0468f14f69"/>
    <p:sldId xmlns:r="http://schemas.openxmlformats.org/officeDocument/2006/relationships" id="257" r:id="Rf6b89a0bea1144fe"/>
    <p:sldId xmlns:r="http://schemas.openxmlformats.org/officeDocument/2006/relationships" id="258" r:id="Rbdbc11b0fbed4436"/>
    <p:sldId xmlns:r="http://schemas.openxmlformats.org/officeDocument/2006/relationships" id="259" r:id="R11e285dc3aa24f0a"/>
    <p:sldId xmlns:r="http://schemas.openxmlformats.org/officeDocument/2006/relationships" id="260" r:id="R2099b17de63647ec"/>
    <p:sldId xmlns:r="http://schemas.openxmlformats.org/officeDocument/2006/relationships" id="261" r:id="Rfa292f8c2940466d"/>
    <p:sldId xmlns:r="http://schemas.openxmlformats.org/officeDocument/2006/relationships" id="262" r:id="Rb4a6f6e26448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6926ec3db4d49" /><Relationship Type="http://schemas.openxmlformats.org/officeDocument/2006/relationships/slide" Target="/ppt/slides/slide1.xml" Id="R3a820e0468f14f69" /><Relationship Type="http://schemas.openxmlformats.org/officeDocument/2006/relationships/slide" Target="/ppt/slides/slide2.xml" Id="Rf6b89a0bea1144fe" /><Relationship Type="http://schemas.openxmlformats.org/officeDocument/2006/relationships/slide" Target="/ppt/slides/slide3.xml" Id="Rbdbc11b0fbed4436" /><Relationship Type="http://schemas.openxmlformats.org/officeDocument/2006/relationships/slide" Target="/ppt/slides/slide4.xml" Id="R11e285dc3aa24f0a" /><Relationship Type="http://schemas.openxmlformats.org/officeDocument/2006/relationships/slide" Target="/ppt/slides/slide5.xml" Id="R2099b17de63647ec" /><Relationship Type="http://schemas.openxmlformats.org/officeDocument/2006/relationships/slide" Target="/ppt/slides/slide6.xml" Id="Rfa292f8c2940466d" /><Relationship Type="http://schemas.openxmlformats.org/officeDocument/2006/relationships/slide" Target="/ppt/slides/slide7.xml" Id="Rb4a6f6e26448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e46af1eb7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c4a31b92441bc" /><Relationship Type="http://schemas.openxmlformats.org/officeDocument/2006/relationships/theme" Target="/ppt/slideMasters/theme/theme1.xml" Id="Rbcb85b1c092543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c4a31b924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cd36fe48d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b068ec4fc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715b9a12d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30b9e5e56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ff7f3a33a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a4cbd125a44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a704db845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ROSEHAGEN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ROSEHAGEN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SHAMLOU JAHANGIR  –  48,4 %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SHAMLOU SHERI SHAGHAYEGH  –  48,4 %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KRISTIAN P M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Hansteens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815 446 402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