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914adfb98e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670c8bd724fc7"/>
  </p:sldMasterIdLst>
  <p:sldIdLst>
    <p:sldId xmlns:r="http://schemas.openxmlformats.org/officeDocument/2006/relationships" id="256" r:id="R22500347a6b14bb1"/>
    <p:sldId xmlns:r="http://schemas.openxmlformats.org/officeDocument/2006/relationships" id="257" r:id="R8fb6e97eca514db7"/>
    <p:sldId xmlns:r="http://schemas.openxmlformats.org/officeDocument/2006/relationships" id="258" r:id="Rcf46ffcfc01b43a6"/>
    <p:sldId xmlns:r="http://schemas.openxmlformats.org/officeDocument/2006/relationships" id="259" r:id="Ra241a1fb54b14b05"/>
    <p:sldId xmlns:r="http://schemas.openxmlformats.org/officeDocument/2006/relationships" id="260" r:id="Re6b549eed927475d"/>
    <p:sldId xmlns:r="http://schemas.openxmlformats.org/officeDocument/2006/relationships" id="261" r:id="R972dcc5b4458432c"/>
    <p:sldId xmlns:r="http://schemas.openxmlformats.org/officeDocument/2006/relationships" id="262" r:id="R2ed5186ffbb3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670c8bd724fc7" /><Relationship Type="http://schemas.openxmlformats.org/officeDocument/2006/relationships/slide" Target="/ppt/slides/slide1.xml" Id="R22500347a6b14bb1" /><Relationship Type="http://schemas.openxmlformats.org/officeDocument/2006/relationships/slide" Target="/ppt/slides/slide2.xml" Id="R8fb6e97eca514db7" /><Relationship Type="http://schemas.openxmlformats.org/officeDocument/2006/relationships/slide" Target="/ppt/slides/slide3.xml" Id="Rcf46ffcfc01b43a6" /><Relationship Type="http://schemas.openxmlformats.org/officeDocument/2006/relationships/slide" Target="/ppt/slides/slide4.xml" Id="Ra241a1fb54b14b05" /><Relationship Type="http://schemas.openxmlformats.org/officeDocument/2006/relationships/slide" Target="/ppt/slides/slide5.xml" Id="Re6b549eed927475d" /><Relationship Type="http://schemas.openxmlformats.org/officeDocument/2006/relationships/slide" Target="/ppt/slides/slide6.xml" Id="R972dcc5b4458432c" /><Relationship Type="http://schemas.openxmlformats.org/officeDocument/2006/relationships/slide" Target="/ppt/slides/slide7.xml" Id="R2ed5186ffbb3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a9aa75a99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fd39b4efa4180" /><Relationship Type="http://schemas.openxmlformats.org/officeDocument/2006/relationships/theme" Target="/ppt/slideMasters/theme/theme1.xml" Id="Ra5fd587b05b2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fd39b4efa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6555438b0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a16731be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4256348f5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5bf5b3bd1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2ce45e95d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23d445b3c42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b1b85a6f4a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LØVLIA MARKASTUE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LØVLIA MARKASTUE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450 988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HOFOSSÆTER THEA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Åsfaret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karl.henrik.nilsson79@gmail.com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815 427 092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LØVLIA MARKASTUE AS</a:t>
            </a:r>
          </a:p>
        </p:txBody>
      </p:sp>
    </p:spTree>
  </p:cSld>
  <p:clrMapOvr>
    <a:masterClrMapping xmlns:a="http://schemas.openxmlformats.org/drawingml/2006/main"/>
  </p:clrMapOvr>
</p:sld>
</file>