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b9e33f8e9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7edd41f2974efb"/>
  </p:sldMasterIdLst>
  <p:sldIdLst>
    <p:sldId xmlns:r="http://schemas.openxmlformats.org/officeDocument/2006/relationships" id="256" r:id="R1ee09acca98f48de"/>
    <p:sldId xmlns:r="http://schemas.openxmlformats.org/officeDocument/2006/relationships" id="257" r:id="R5c05ec203d8f466a"/>
    <p:sldId xmlns:r="http://schemas.openxmlformats.org/officeDocument/2006/relationships" id="258" r:id="R0cc78818ea27427b"/>
    <p:sldId xmlns:r="http://schemas.openxmlformats.org/officeDocument/2006/relationships" id="259" r:id="R8e46acc028f741ec"/>
    <p:sldId xmlns:r="http://schemas.openxmlformats.org/officeDocument/2006/relationships" id="260" r:id="Rc518ebb99ad84d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edd41f2974efb" /><Relationship Type="http://schemas.openxmlformats.org/officeDocument/2006/relationships/slide" Target="/ppt/slides/slide1.xml" Id="R1ee09acca98f48de" /><Relationship Type="http://schemas.openxmlformats.org/officeDocument/2006/relationships/slide" Target="/ppt/slides/slide2.xml" Id="R5c05ec203d8f466a" /><Relationship Type="http://schemas.openxmlformats.org/officeDocument/2006/relationships/slide" Target="/ppt/slides/slide3.xml" Id="R0cc78818ea27427b" /><Relationship Type="http://schemas.openxmlformats.org/officeDocument/2006/relationships/slide" Target="/ppt/slides/slide4.xml" Id="R8e46acc028f741ec" /><Relationship Type="http://schemas.openxmlformats.org/officeDocument/2006/relationships/slide" Target="/ppt/slides/slide5.xml" Id="Rc518ebb99ad84d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e3c9cfb05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9e9551d034283" /><Relationship Type="http://schemas.openxmlformats.org/officeDocument/2006/relationships/theme" Target="/ppt/slideMasters/theme/theme1.xml" Id="Rf3eeaa83b9bc4a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a9e9551d03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0b99ca703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7b54c7afd4a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5086dc88f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7a8d7ad8247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2bbfd3d08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VPO - VESTFOLD PRODUKSJONSOPTIMALISERING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VPO - VESTFOLD PRODUKSJONSOPTIMALISERING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815 270 002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