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f6898f3bd9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44c82b1eb4944"/>
  </p:sldMasterIdLst>
  <p:sldIdLst>
    <p:sldId xmlns:r="http://schemas.openxmlformats.org/officeDocument/2006/relationships" id="256" r:id="R3ec8bc7bd4384bd6"/>
    <p:sldId xmlns:r="http://schemas.openxmlformats.org/officeDocument/2006/relationships" id="257" r:id="R751a25fa27b8438d"/>
    <p:sldId xmlns:r="http://schemas.openxmlformats.org/officeDocument/2006/relationships" id="258" r:id="Raeaa5088301a4653"/>
    <p:sldId xmlns:r="http://schemas.openxmlformats.org/officeDocument/2006/relationships" id="259" r:id="R1c3aa66277ce4fc3"/>
    <p:sldId xmlns:r="http://schemas.openxmlformats.org/officeDocument/2006/relationships" id="260" r:id="R3b6c4b3021624f72"/>
    <p:sldId xmlns:r="http://schemas.openxmlformats.org/officeDocument/2006/relationships" id="261" r:id="R682f204446874394"/>
    <p:sldId xmlns:r="http://schemas.openxmlformats.org/officeDocument/2006/relationships" id="262" r:id="Rb0eefe2a549e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44c82b1eb4944" /><Relationship Type="http://schemas.openxmlformats.org/officeDocument/2006/relationships/slide" Target="/ppt/slides/slide1.xml" Id="R3ec8bc7bd4384bd6" /><Relationship Type="http://schemas.openxmlformats.org/officeDocument/2006/relationships/slide" Target="/ppt/slides/slide2.xml" Id="R751a25fa27b8438d" /><Relationship Type="http://schemas.openxmlformats.org/officeDocument/2006/relationships/slide" Target="/ppt/slides/slide3.xml" Id="Raeaa5088301a4653" /><Relationship Type="http://schemas.openxmlformats.org/officeDocument/2006/relationships/slide" Target="/ppt/slides/slide4.xml" Id="R1c3aa66277ce4fc3" /><Relationship Type="http://schemas.openxmlformats.org/officeDocument/2006/relationships/slide" Target="/ppt/slides/slide5.xml" Id="R3b6c4b3021624f72" /><Relationship Type="http://schemas.openxmlformats.org/officeDocument/2006/relationships/slide" Target="/ppt/slides/slide6.xml" Id="R682f204446874394" /><Relationship Type="http://schemas.openxmlformats.org/officeDocument/2006/relationships/slide" Target="/ppt/slides/slide7.xml" Id="Rb0eefe2a549e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6d6428c42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85d2b049948ea" /><Relationship Type="http://schemas.openxmlformats.org/officeDocument/2006/relationships/theme" Target="/ppt/slideMasters/theme/theme1.xml" Id="Rf95c708d8f01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85d2b0499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95e15bc57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55867bf3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9f1e9696a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5ff6d3901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c1f08171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5c366a66543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e5a3f8bc7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STALLELAND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STALLELAND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815 124 162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